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5150bae794d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87db68e8a44d3e"/>
  </p:sldMasterIdLst>
  <p:sldIdLst>
    <p:sldId xmlns:r="http://schemas.openxmlformats.org/officeDocument/2006/relationships" id="256" r:id="Rc03311a6b7f9447c"/>
    <p:sldId xmlns:r="http://schemas.openxmlformats.org/officeDocument/2006/relationships" id="257" r:id="Rb6d311b4ffb54e2d"/>
    <p:sldId xmlns:r="http://schemas.openxmlformats.org/officeDocument/2006/relationships" id="258" r:id="Re2ea4747a6b54fd4"/>
    <p:sldId xmlns:r="http://schemas.openxmlformats.org/officeDocument/2006/relationships" id="259" r:id="R66f0ca30075c4911"/>
    <p:sldId xmlns:r="http://schemas.openxmlformats.org/officeDocument/2006/relationships" id="260" r:id="Rcb4f0376c45541c4"/>
    <p:sldId xmlns:r="http://schemas.openxmlformats.org/officeDocument/2006/relationships" id="261" r:id="Rd108d0908fad4975"/>
    <p:sldId xmlns:r="http://schemas.openxmlformats.org/officeDocument/2006/relationships" id="262" r:id="R000cd3abdf86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7db68e8a44d3e" /><Relationship Type="http://schemas.openxmlformats.org/officeDocument/2006/relationships/slide" Target="/ppt/slides/slide1.xml" Id="Rc03311a6b7f9447c" /><Relationship Type="http://schemas.openxmlformats.org/officeDocument/2006/relationships/slide" Target="/ppt/slides/slide2.xml" Id="Rb6d311b4ffb54e2d" /><Relationship Type="http://schemas.openxmlformats.org/officeDocument/2006/relationships/slide" Target="/ppt/slides/slide3.xml" Id="Re2ea4747a6b54fd4" /><Relationship Type="http://schemas.openxmlformats.org/officeDocument/2006/relationships/slide" Target="/ppt/slides/slide4.xml" Id="R66f0ca30075c4911" /><Relationship Type="http://schemas.openxmlformats.org/officeDocument/2006/relationships/slide" Target="/ppt/slides/slide5.xml" Id="Rcb4f0376c45541c4" /><Relationship Type="http://schemas.openxmlformats.org/officeDocument/2006/relationships/slide" Target="/ppt/slides/slide6.xml" Id="Rd108d0908fad4975" /><Relationship Type="http://schemas.openxmlformats.org/officeDocument/2006/relationships/slide" Target="/ppt/slides/slide7.xml" Id="R000cd3abdf86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ab3eaab44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0dd5733eb4f70" /><Relationship Type="http://schemas.openxmlformats.org/officeDocument/2006/relationships/theme" Target="/ppt/slideMasters/theme/theme1.xml" Id="R975422daee66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0dd5733eb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cc6bb3aae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3e97aaa2a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509dde4a4d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afafb4cc3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122344877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0a71923834c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30c4edeef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