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1cfa3712b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7c27b68744d38"/>
  </p:sldMasterIdLst>
  <p:sldIdLst>
    <p:sldId xmlns:r="http://schemas.openxmlformats.org/officeDocument/2006/relationships" id="256" r:id="R9d4feef144fc4a86"/>
    <p:sldId xmlns:r="http://schemas.openxmlformats.org/officeDocument/2006/relationships" id="257" r:id="Rbe1940f76cfd4ece"/>
    <p:sldId xmlns:r="http://schemas.openxmlformats.org/officeDocument/2006/relationships" id="258" r:id="R1128c75f96a64e13"/>
    <p:sldId xmlns:r="http://schemas.openxmlformats.org/officeDocument/2006/relationships" id="259" r:id="R650d333e57f2461d"/>
    <p:sldId xmlns:r="http://schemas.openxmlformats.org/officeDocument/2006/relationships" id="260" r:id="Ra4f8981b076d4dd5"/>
    <p:sldId xmlns:r="http://schemas.openxmlformats.org/officeDocument/2006/relationships" id="261" r:id="R95e8e50124c149fa"/>
    <p:sldId xmlns:r="http://schemas.openxmlformats.org/officeDocument/2006/relationships" id="262" r:id="Rc65839e13f75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7c27b68744d38" /><Relationship Type="http://schemas.openxmlformats.org/officeDocument/2006/relationships/slide" Target="/ppt/slides/slide1.xml" Id="R9d4feef144fc4a86" /><Relationship Type="http://schemas.openxmlformats.org/officeDocument/2006/relationships/slide" Target="/ppt/slides/slide2.xml" Id="Rbe1940f76cfd4ece" /><Relationship Type="http://schemas.openxmlformats.org/officeDocument/2006/relationships/slide" Target="/ppt/slides/slide3.xml" Id="R1128c75f96a64e13" /><Relationship Type="http://schemas.openxmlformats.org/officeDocument/2006/relationships/slide" Target="/ppt/slides/slide4.xml" Id="R650d333e57f2461d" /><Relationship Type="http://schemas.openxmlformats.org/officeDocument/2006/relationships/slide" Target="/ppt/slides/slide5.xml" Id="Ra4f8981b076d4dd5" /><Relationship Type="http://schemas.openxmlformats.org/officeDocument/2006/relationships/slide" Target="/ppt/slides/slide6.xml" Id="R95e8e50124c149fa" /><Relationship Type="http://schemas.openxmlformats.org/officeDocument/2006/relationships/slide" Target="/ppt/slides/slide7.xml" Id="Rc65839e13f75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e7a54db3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e0174770f4741" /><Relationship Type="http://schemas.openxmlformats.org/officeDocument/2006/relationships/theme" Target="/ppt/slideMasters/theme/theme1.xml" Id="R9ec4cf4ca79f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e0174770f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d4e10148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2fd89574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d72abb48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443be138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69e195e6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ac5959c1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4d54178c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FMH DRIFT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86 888 477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87 137 889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MAGNE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Magne Hansen, Sandvikveien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