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8aa85d7c54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be34f2f8b7480a"/>
  </p:sldMasterIdLst>
  <p:sldIdLst>
    <p:sldId xmlns:r="http://schemas.openxmlformats.org/officeDocument/2006/relationships" id="256" r:id="R028ccd55bf90453b"/>
    <p:sldId xmlns:r="http://schemas.openxmlformats.org/officeDocument/2006/relationships" id="257" r:id="R55468f53107048c1"/>
    <p:sldId xmlns:r="http://schemas.openxmlformats.org/officeDocument/2006/relationships" id="258" r:id="R58b452d4ad6947fb"/>
    <p:sldId xmlns:r="http://schemas.openxmlformats.org/officeDocument/2006/relationships" id="259" r:id="R46e32dfb7f8f4a88"/>
    <p:sldId xmlns:r="http://schemas.openxmlformats.org/officeDocument/2006/relationships" id="260" r:id="R6f5acd954ad540a7"/>
    <p:sldId xmlns:r="http://schemas.openxmlformats.org/officeDocument/2006/relationships" id="261" r:id="R23a530b4061c494d"/>
    <p:sldId xmlns:r="http://schemas.openxmlformats.org/officeDocument/2006/relationships" id="262" r:id="R5623e40b120c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e34f2f8b7480a" /><Relationship Type="http://schemas.openxmlformats.org/officeDocument/2006/relationships/slide" Target="/ppt/slides/slide1.xml" Id="R028ccd55bf90453b" /><Relationship Type="http://schemas.openxmlformats.org/officeDocument/2006/relationships/slide" Target="/ppt/slides/slide2.xml" Id="R55468f53107048c1" /><Relationship Type="http://schemas.openxmlformats.org/officeDocument/2006/relationships/slide" Target="/ppt/slides/slide3.xml" Id="R58b452d4ad6947fb" /><Relationship Type="http://schemas.openxmlformats.org/officeDocument/2006/relationships/slide" Target="/ppt/slides/slide4.xml" Id="R46e32dfb7f8f4a88" /><Relationship Type="http://schemas.openxmlformats.org/officeDocument/2006/relationships/slide" Target="/ppt/slides/slide5.xml" Id="R6f5acd954ad540a7" /><Relationship Type="http://schemas.openxmlformats.org/officeDocument/2006/relationships/slide" Target="/ppt/slides/slide6.xml" Id="R23a530b4061c494d" /><Relationship Type="http://schemas.openxmlformats.org/officeDocument/2006/relationships/slide" Target="/ppt/slides/slide7.xml" Id="R5623e40b120c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eb3ea920347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5c4d7c0a148d7" /><Relationship Type="http://schemas.openxmlformats.org/officeDocument/2006/relationships/theme" Target="/ppt/slideMasters/theme/theme1.xml" Id="Rcd0f6f93869f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f5c4d7c0a148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3e73193284d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6c8ecd07244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d798354a149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7f4daba4e41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54c184bc24d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673164c7d4b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092f2aba745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R INCORONATO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R INCORONATO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R INCORONATO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R INCORONATO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R INCORONATO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R INCORONATO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−4 816 341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44 015 022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591 561 511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629 965 489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R INCORONATO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R INCORONATO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104, Norsea Base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917 865 175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R INCORONATO AS</a:t>
            </a:r>
          </a:p>
        </p:txBody>
      </p:sp>
    </p:spTree>
  </p:cSld>
  <p:clrMapOvr>
    <a:masterClrMapping xmlns:a="http://schemas.openxmlformats.org/drawingml/2006/main"/>
  </p:clrMapOvr>
</p:sld>
</file>