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3438cf6f6c43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d1c2f837554676"/>
  </p:sldMasterIdLst>
  <p:sldIdLst>
    <p:sldId xmlns:r="http://schemas.openxmlformats.org/officeDocument/2006/relationships" id="256" r:id="Rfb51eb5677964040"/>
    <p:sldId xmlns:r="http://schemas.openxmlformats.org/officeDocument/2006/relationships" id="257" r:id="Rfe4761bbf87c451b"/>
    <p:sldId xmlns:r="http://schemas.openxmlformats.org/officeDocument/2006/relationships" id="258" r:id="R29bb4bd2d3fb419c"/>
    <p:sldId xmlns:r="http://schemas.openxmlformats.org/officeDocument/2006/relationships" id="259" r:id="Rff908c7821af40f0"/>
    <p:sldId xmlns:r="http://schemas.openxmlformats.org/officeDocument/2006/relationships" id="260" r:id="R5adc079de8024fca"/>
    <p:sldId xmlns:r="http://schemas.openxmlformats.org/officeDocument/2006/relationships" id="261" r:id="R8eac2c3062064c9e"/>
    <p:sldId xmlns:r="http://schemas.openxmlformats.org/officeDocument/2006/relationships" id="262" r:id="R09457bdda1f940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1c2f837554676" /><Relationship Type="http://schemas.openxmlformats.org/officeDocument/2006/relationships/slide" Target="/ppt/slides/slide1.xml" Id="Rfb51eb5677964040" /><Relationship Type="http://schemas.openxmlformats.org/officeDocument/2006/relationships/slide" Target="/ppt/slides/slide2.xml" Id="Rfe4761bbf87c451b" /><Relationship Type="http://schemas.openxmlformats.org/officeDocument/2006/relationships/slide" Target="/ppt/slides/slide3.xml" Id="R29bb4bd2d3fb419c" /><Relationship Type="http://schemas.openxmlformats.org/officeDocument/2006/relationships/slide" Target="/ppt/slides/slide4.xml" Id="Rff908c7821af40f0" /><Relationship Type="http://schemas.openxmlformats.org/officeDocument/2006/relationships/slide" Target="/ppt/slides/slide5.xml" Id="R5adc079de8024fca" /><Relationship Type="http://schemas.openxmlformats.org/officeDocument/2006/relationships/slide" Target="/ppt/slides/slide6.xml" Id="R8eac2c3062064c9e" /><Relationship Type="http://schemas.openxmlformats.org/officeDocument/2006/relationships/slide" Target="/ppt/slides/slide7.xml" Id="R09457bdda1f940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11d8abcf444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bcd4cc63e4a95" /><Relationship Type="http://schemas.openxmlformats.org/officeDocument/2006/relationships/theme" Target="/ppt/slideMasters/theme/theme1.xml" Id="R20868cea2fa943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bcd4cc63e4a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400a6e8f146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568c18e454f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5e3a530014e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5c1fa4f3b49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816b8c9d140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16a13517d41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de84c7f844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MYRHAVN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MYRHAVN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293 194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501 916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SÆMUNDUR SKARPHEDINN GUNNARSSON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smyrhavn@gmail.com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917 896 313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