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8074007fc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412333d3c4761"/>
  </p:sldMasterIdLst>
  <p:sldIdLst>
    <p:sldId xmlns:r="http://schemas.openxmlformats.org/officeDocument/2006/relationships" id="256" r:id="Rd1febdf9c6d64813"/>
    <p:sldId xmlns:r="http://schemas.openxmlformats.org/officeDocument/2006/relationships" id="257" r:id="R9d48e232872446e5"/>
    <p:sldId xmlns:r="http://schemas.openxmlformats.org/officeDocument/2006/relationships" id="258" r:id="R79e3b2c581654995"/>
    <p:sldId xmlns:r="http://schemas.openxmlformats.org/officeDocument/2006/relationships" id="259" r:id="R7b7d8a62034b499b"/>
    <p:sldId xmlns:r="http://schemas.openxmlformats.org/officeDocument/2006/relationships" id="260" r:id="R0b3f5f7f4e184d2b"/>
    <p:sldId xmlns:r="http://schemas.openxmlformats.org/officeDocument/2006/relationships" id="261" r:id="R26c0eaa4977942dc"/>
    <p:sldId xmlns:r="http://schemas.openxmlformats.org/officeDocument/2006/relationships" id="262" r:id="R5945fadca315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412333d3c4761" /><Relationship Type="http://schemas.openxmlformats.org/officeDocument/2006/relationships/slide" Target="/ppt/slides/slide1.xml" Id="Rd1febdf9c6d64813" /><Relationship Type="http://schemas.openxmlformats.org/officeDocument/2006/relationships/slide" Target="/ppt/slides/slide2.xml" Id="R9d48e232872446e5" /><Relationship Type="http://schemas.openxmlformats.org/officeDocument/2006/relationships/slide" Target="/ppt/slides/slide3.xml" Id="R79e3b2c581654995" /><Relationship Type="http://schemas.openxmlformats.org/officeDocument/2006/relationships/slide" Target="/ppt/slides/slide4.xml" Id="R7b7d8a62034b499b" /><Relationship Type="http://schemas.openxmlformats.org/officeDocument/2006/relationships/slide" Target="/ppt/slides/slide5.xml" Id="R0b3f5f7f4e184d2b" /><Relationship Type="http://schemas.openxmlformats.org/officeDocument/2006/relationships/slide" Target="/ppt/slides/slide6.xml" Id="R26c0eaa4977942dc" /><Relationship Type="http://schemas.openxmlformats.org/officeDocument/2006/relationships/slide" Target="/ppt/slides/slide7.xml" Id="R5945fadca315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2dc1b3dfb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9a02e4db4773" /><Relationship Type="http://schemas.openxmlformats.org/officeDocument/2006/relationships/theme" Target="/ppt/slideMasters/theme/theme1.xml" Id="R05cca5539f7e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b9a02e4db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4575277d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6f141810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6877ca72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b0753932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34f883b58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85cf03d3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0414e868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LEFDAL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