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35a169fc0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6fd0a6cb74d63"/>
  </p:sldMasterIdLst>
  <p:sldIdLst>
    <p:sldId xmlns:r="http://schemas.openxmlformats.org/officeDocument/2006/relationships" id="256" r:id="Rcc47cccebe73447c"/>
    <p:sldId xmlns:r="http://schemas.openxmlformats.org/officeDocument/2006/relationships" id="257" r:id="R39f73b9f24c64837"/>
    <p:sldId xmlns:r="http://schemas.openxmlformats.org/officeDocument/2006/relationships" id="258" r:id="R22148c3ab4264474"/>
    <p:sldId xmlns:r="http://schemas.openxmlformats.org/officeDocument/2006/relationships" id="259" r:id="R1a918b201dda4277"/>
    <p:sldId xmlns:r="http://schemas.openxmlformats.org/officeDocument/2006/relationships" id="260" r:id="Rf1d39955c6994474"/>
    <p:sldId xmlns:r="http://schemas.openxmlformats.org/officeDocument/2006/relationships" id="261" r:id="R272d52b628224542"/>
    <p:sldId xmlns:r="http://schemas.openxmlformats.org/officeDocument/2006/relationships" id="262" r:id="R1367f3ac1b94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6fd0a6cb74d63" /><Relationship Type="http://schemas.openxmlformats.org/officeDocument/2006/relationships/slide" Target="/ppt/slides/slide1.xml" Id="Rcc47cccebe73447c" /><Relationship Type="http://schemas.openxmlformats.org/officeDocument/2006/relationships/slide" Target="/ppt/slides/slide2.xml" Id="R39f73b9f24c64837" /><Relationship Type="http://schemas.openxmlformats.org/officeDocument/2006/relationships/slide" Target="/ppt/slides/slide3.xml" Id="R22148c3ab4264474" /><Relationship Type="http://schemas.openxmlformats.org/officeDocument/2006/relationships/slide" Target="/ppt/slides/slide4.xml" Id="R1a918b201dda4277" /><Relationship Type="http://schemas.openxmlformats.org/officeDocument/2006/relationships/slide" Target="/ppt/slides/slide5.xml" Id="Rf1d39955c6994474" /><Relationship Type="http://schemas.openxmlformats.org/officeDocument/2006/relationships/slide" Target="/ppt/slides/slide6.xml" Id="R272d52b628224542" /><Relationship Type="http://schemas.openxmlformats.org/officeDocument/2006/relationships/slide" Target="/ppt/slides/slide7.xml" Id="R1367f3ac1b94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ec32d7e22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739ccd0244aaa" /><Relationship Type="http://schemas.openxmlformats.org/officeDocument/2006/relationships/theme" Target="/ppt/slideMasters/theme/theme1.xml" Id="R0a912dc14ee9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739ccd024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0b4f2aada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2eaea1a8a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e1f206c5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dde7bcab1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81e16000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48e9237a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82aeb5653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