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77fd76a3a042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6b7f48be546db"/>
  </p:sldMasterIdLst>
  <p:sldIdLst>
    <p:sldId xmlns:r="http://schemas.openxmlformats.org/officeDocument/2006/relationships" id="256" r:id="R49d45b547b6a4160"/>
    <p:sldId xmlns:r="http://schemas.openxmlformats.org/officeDocument/2006/relationships" id="257" r:id="R2736bd084f4d49c3"/>
    <p:sldId xmlns:r="http://schemas.openxmlformats.org/officeDocument/2006/relationships" id="258" r:id="Rea3ff4b7bc6741b8"/>
    <p:sldId xmlns:r="http://schemas.openxmlformats.org/officeDocument/2006/relationships" id="259" r:id="Rfb8f6ba840ae4edd"/>
    <p:sldId xmlns:r="http://schemas.openxmlformats.org/officeDocument/2006/relationships" id="260" r:id="R67669a55664d45f1"/>
    <p:sldId xmlns:r="http://schemas.openxmlformats.org/officeDocument/2006/relationships" id="261" r:id="R4b40a355ed1c4d10"/>
    <p:sldId xmlns:r="http://schemas.openxmlformats.org/officeDocument/2006/relationships" id="262" r:id="R63b41e94f23a40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6b7f48be546db" /><Relationship Type="http://schemas.openxmlformats.org/officeDocument/2006/relationships/slide" Target="/ppt/slides/slide1.xml" Id="R49d45b547b6a4160" /><Relationship Type="http://schemas.openxmlformats.org/officeDocument/2006/relationships/slide" Target="/ppt/slides/slide2.xml" Id="R2736bd084f4d49c3" /><Relationship Type="http://schemas.openxmlformats.org/officeDocument/2006/relationships/slide" Target="/ppt/slides/slide3.xml" Id="Rea3ff4b7bc6741b8" /><Relationship Type="http://schemas.openxmlformats.org/officeDocument/2006/relationships/slide" Target="/ppt/slides/slide4.xml" Id="Rfb8f6ba840ae4edd" /><Relationship Type="http://schemas.openxmlformats.org/officeDocument/2006/relationships/slide" Target="/ppt/slides/slide5.xml" Id="R67669a55664d45f1" /><Relationship Type="http://schemas.openxmlformats.org/officeDocument/2006/relationships/slide" Target="/ppt/slides/slide6.xml" Id="R4b40a355ed1c4d10" /><Relationship Type="http://schemas.openxmlformats.org/officeDocument/2006/relationships/slide" Target="/ppt/slides/slide7.xml" Id="R63b41e94f23a40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9bda555ac42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59e4b1f034090" /><Relationship Type="http://schemas.openxmlformats.org/officeDocument/2006/relationships/theme" Target="/ppt/slideMasters/theme/theme1.xml" Id="R418923b4eeba47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859e4b1f03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5eb0926de4a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949a611cf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83f5d898e45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21c94eff6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0ed7a3a30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7cc92195d40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81cea5d1546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73 884 344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80 401 329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SKJERVIK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