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36a06ed82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6ae3e8e457471d"/>
  </p:sldMasterIdLst>
  <p:sldIdLst>
    <p:sldId xmlns:r="http://schemas.openxmlformats.org/officeDocument/2006/relationships" id="256" r:id="R703a5248c10a44b6"/>
    <p:sldId xmlns:r="http://schemas.openxmlformats.org/officeDocument/2006/relationships" id="257" r:id="R39998a52c8974276"/>
    <p:sldId xmlns:r="http://schemas.openxmlformats.org/officeDocument/2006/relationships" id="258" r:id="R1b021b5549714fd6"/>
    <p:sldId xmlns:r="http://schemas.openxmlformats.org/officeDocument/2006/relationships" id="259" r:id="Re9309e2a37c04572"/>
    <p:sldId xmlns:r="http://schemas.openxmlformats.org/officeDocument/2006/relationships" id="260" r:id="R5e05381294234f00"/>
    <p:sldId xmlns:r="http://schemas.openxmlformats.org/officeDocument/2006/relationships" id="261" r:id="R37c408aee10a4e41"/>
    <p:sldId xmlns:r="http://schemas.openxmlformats.org/officeDocument/2006/relationships" id="262" r:id="R80b1eea326834f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ae3e8e457471d" /><Relationship Type="http://schemas.openxmlformats.org/officeDocument/2006/relationships/slide" Target="/ppt/slides/slide1.xml" Id="R703a5248c10a44b6" /><Relationship Type="http://schemas.openxmlformats.org/officeDocument/2006/relationships/slide" Target="/ppt/slides/slide2.xml" Id="R39998a52c8974276" /><Relationship Type="http://schemas.openxmlformats.org/officeDocument/2006/relationships/slide" Target="/ppt/slides/slide3.xml" Id="R1b021b5549714fd6" /><Relationship Type="http://schemas.openxmlformats.org/officeDocument/2006/relationships/slide" Target="/ppt/slides/slide4.xml" Id="Re9309e2a37c04572" /><Relationship Type="http://schemas.openxmlformats.org/officeDocument/2006/relationships/slide" Target="/ppt/slides/slide5.xml" Id="R5e05381294234f00" /><Relationship Type="http://schemas.openxmlformats.org/officeDocument/2006/relationships/slide" Target="/ppt/slides/slide6.xml" Id="R37c408aee10a4e41" /><Relationship Type="http://schemas.openxmlformats.org/officeDocument/2006/relationships/slide" Target="/ppt/slides/slide7.xml" Id="R80b1eea326834f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5188a038a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be9681ada4b78" /><Relationship Type="http://schemas.openxmlformats.org/officeDocument/2006/relationships/theme" Target="/ppt/slideMasters/theme/theme1.xml" Id="R2475592b216e4b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1be9681ada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18cd7e77241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111e128f8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e4616e74b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fe697c38b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6b74f229e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32c0c4bc549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683f629064e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SKJERVIK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SKJERVIK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13 877 136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100 921 152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186 369 502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SKJERVIK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Koppholen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917 988 420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INVESTERING AS</a:t>
            </a:r>
          </a:p>
        </p:txBody>
      </p:sp>
    </p:spTree>
  </p:cSld>
  <p:clrMapOvr>
    <a:masterClrMapping xmlns:a="http://schemas.openxmlformats.org/drawingml/2006/main"/>
  </p:clrMapOvr>
</p:sld>
</file>