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7be0e9d73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c57ffe08f43ce"/>
  </p:sldMasterIdLst>
  <p:sldIdLst>
    <p:sldId xmlns:r="http://schemas.openxmlformats.org/officeDocument/2006/relationships" id="256" r:id="R6144443562b84532"/>
    <p:sldId xmlns:r="http://schemas.openxmlformats.org/officeDocument/2006/relationships" id="257" r:id="R5c60bdc0ec554e9f"/>
    <p:sldId xmlns:r="http://schemas.openxmlformats.org/officeDocument/2006/relationships" id="258" r:id="R9ff0e2a256cd4b00"/>
    <p:sldId xmlns:r="http://schemas.openxmlformats.org/officeDocument/2006/relationships" id="259" r:id="Ra350de4fd1f74471"/>
    <p:sldId xmlns:r="http://schemas.openxmlformats.org/officeDocument/2006/relationships" id="260" r:id="Rdd8a0caee8404a19"/>
    <p:sldId xmlns:r="http://schemas.openxmlformats.org/officeDocument/2006/relationships" id="261" r:id="Re4cec2c6220d4900"/>
    <p:sldId xmlns:r="http://schemas.openxmlformats.org/officeDocument/2006/relationships" id="262" r:id="R6f9dbb7b5613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c57ffe08f43ce" /><Relationship Type="http://schemas.openxmlformats.org/officeDocument/2006/relationships/slide" Target="/ppt/slides/slide1.xml" Id="R6144443562b84532" /><Relationship Type="http://schemas.openxmlformats.org/officeDocument/2006/relationships/slide" Target="/ppt/slides/slide2.xml" Id="R5c60bdc0ec554e9f" /><Relationship Type="http://schemas.openxmlformats.org/officeDocument/2006/relationships/slide" Target="/ppt/slides/slide3.xml" Id="R9ff0e2a256cd4b00" /><Relationship Type="http://schemas.openxmlformats.org/officeDocument/2006/relationships/slide" Target="/ppt/slides/slide4.xml" Id="Ra350de4fd1f74471" /><Relationship Type="http://schemas.openxmlformats.org/officeDocument/2006/relationships/slide" Target="/ppt/slides/slide5.xml" Id="Rdd8a0caee8404a19" /><Relationship Type="http://schemas.openxmlformats.org/officeDocument/2006/relationships/slide" Target="/ppt/slides/slide6.xml" Id="Re4cec2c6220d4900" /><Relationship Type="http://schemas.openxmlformats.org/officeDocument/2006/relationships/slide" Target="/ppt/slides/slide7.xml" Id="R6f9dbb7b5613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c1b3b3b04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762183e74683" /><Relationship Type="http://schemas.openxmlformats.org/officeDocument/2006/relationships/theme" Target="/ppt/slideMasters/theme/theme1.xml" Id="R2051fa4a4bf4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8762183e7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6c77452f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f0fbba13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f5c6da151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51d2ce51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8f298873e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828ae033d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91a4ed5f1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LARS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