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99ac99c95d4c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13d0ac9b5146de"/>
  </p:sldMasterIdLst>
  <p:sldIdLst>
    <p:sldId xmlns:r="http://schemas.openxmlformats.org/officeDocument/2006/relationships" id="256" r:id="Rf32a83ecaac44fa0"/>
    <p:sldId xmlns:r="http://schemas.openxmlformats.org/officeDocument/2006/relationships" id="257" r:id="Rc6be021de0184331"/>
    <p:sldId xmlns:r="http://schemas.openxmlformats.org/officeDocument/2006/relationships" id="258" r:id="Rcd2b1fa96c5d4eff"/>
    <p:sldId xmlns:r="http://schemas.openxmlformats.org/officeDocument/2006/relationships" id="259" r:id="Rdf6eb58afc474ebb"/>
    <p:sldId xmlns:r="http://schemas.openxmlformats.org/officeDocument/2006/relationships" id="260" r:id="Ra5c94e407f104487"/>
    <p:sldId xmlns:r="http://schemas.openxmlformats.org/officeDocument/2006/relationships" id="261" r:id="Rf74da21266114948"/>
    <p:sldId xmlns:r="http://schemas.openxmlformats.org/officeDocument/2006/relationships" id="262" r:id="R4c4a722f692c42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13d0ac9b5146de" /><Relationship Type="http://schemas.openxmlformats.org/officeDocument/2006/relationships/slide" Target="/ppt/slides/slide1.xml" Id="Rf32a83ecaac44fa0" /><Relationship Type="http://schemas.openxmlformats.org/officeDocument/2006/relationships/slide" Target="/ppt/slides/slide2.xml" Id="Rc6be021de0184331" /><Relationship Type="http://schemas.openxmlformats.org/officeDocument/2006/relationships/slide" Target="/ppt/slides/slide3.xml" Id="Rcd2b1fa96c5d4eff" /><Relationship Type="http://schemas.openxmlformats.org/officeDocument/2006/relationships/slide" Target="/ppt/slides/slide4.xml" Id="Rdf6eb58afc474ebb" /><Relationship Type="http://schemas.openxmlformats.org/officeDocument/2006/relationships/slide" Target="/ppt/slides/slide5.xml" Id="Ra5c94e407f104487" /><Relationship Type="http://schemas.openxmlformats.org/officeDocument/2006/relationships/slide" Target="/ppt/slides/slide6.xml" Id="Rf74da21266114948" /><Relationship Type="http://schemas.openxmlformats.org/officeDocument/2006/relationships/slide" Target="/ppt/slides/slide7.xml" Id="R4c4a722f692c42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6c0654ff924e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613e3354547e8" /><Relationship Type="http://schemas.openxmlformats.org/officeDocument/2006/relationships/theme" Target="/ppt/slideMasters/theme/theme1.xml" Id="R6f781d610ffb45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a613e3354547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ecdf45ad847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7a018fc7c45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5522ace2f40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31500814343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752ab71cd42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a6782c4824f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c9cd65dd649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KSJOH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KSJOH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65 497 866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1 229 732 117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1 312 294 361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JOHANNSON KNUT HARTVIG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917 998 116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KSJOH INVEST AS</a:t>
            </a:r>
          </a:p>
        </p:txBody>
      </p:sp>
    </p:spTree>
  </p:cSld>
  <p:clrMapOvr>
    <a:masterClrMapping xmlns:a="http://schemas.openxmlformats.org/drawingml/2006/main"/>
  </p:clrMapOvr>
</p:sld>
</file>