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a7420ff37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aeb44f69b4bac"/>
  </p:sldMasterIdLst>
  <p:sldIdLst>
    <p:sldId xmlns:r="http://schemas.openxmlformats.org/officeDocument/2006/relationships" id="256" r:id="R59b13ea953394d6e"/>
    <p:sldId xmlns:r="http://schemas.openxmlformats.org/officeDocument/2006/relationships" id="257" r:id="Rbd02a88d87fa4470"/>
    <p:sldId xmlns:r="http://schemas.openxmlformats.org/officeDocument/2006/relationships" id="258" r:id="Rd9b09b575bdd446b"/>
    <p:sldId xmlns:r="http://schemas.openxmlformats.org/officeDocument/2006/relationships" id="259" r:id="R4d6c4d4a5c9b435a"/>
    <p:sldId xmlns:r="http://schemas.openxmlformats.org/officeDocument/2006/relationships" id="260" r:id="R17dee8b713424767"/>
    <p:sldId xmlns:r="http://schemas.openxmlformats.org/officeDocument/2006/relationships" id="261" r:id="R4f0d67b82d3d43c5"/>
    <p:sldId xmlns:r="http://schemas.openxmlformats.org/officeDocument/2006/relationships" id="262" r:id="R8bd65a1ce94b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aeb44f69b4bac" /><Relationship Type="http://schemas.openxmlformats.org/officeDocument/2006/relationships/slide" Target="/ppt/slides/slide1.xml" Id="R59b13ea953394d6e" /><Relationship Type="http://schemas.openxmlformats.org/officeDocument/2006/relationships/slide" Target="/ppt/slides/slide2.xml" Id="Rbd02a88d87fa4470" /><Relationship Type="http://schemas.openxmlformats.org/officeDocument/2006/relationships/slide" Target="/ppt/slides/slide3.xml" Id="Rd9b09b575bdd446b" /><Relationship Type="http://schemas.openxmlformats.org/officeDocument/2006/relationships/slide" Target="/ppt/slides/slide4.xml" Id="R4d6c4d4a5c9b435a" /><Relationship Type="http://schemas.openxmlformats.org/officeDocument/2006/relationships/slide" Target="/ppt/slides/slide5.xml" Id="R17dee8b713424767" /><Relationship Type="http://schemas.openxmlformats.org/officeDocument/2006/relationships/slide" Target="/ppt/slides/slide6.xml" Id="R4f0d67b82d3d43c5" /><Relationship Type="http://schemas.openxmlformats.org/officeDocument/2006/relationships/slide" Target="/ppt/slides/slide7.xml" Id="R8bd65a1ce94b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0203e4fbe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efd7e75f4b22" /><Relationship Type="http://schemas.openxmlformats.org/officeDocument/2006/relationships/theme" Target="/ppt/slideMasters/theme/theme1.xml" Id="R937007bd3ed6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cefd7e75f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39139db9b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775b3e03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50d10f2e6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021937ec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6d29ae1b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d269920c4e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287ebf29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LÆRUM WIKTORIN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