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e4d5d0e28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eb1292f324657"/>
  </p:sldMasterIdLst>
  <p:sldIdLst>
    <p:sldId xmlns:r="http://schemas.openxmlformats.org/officeDocument/2006/relationships" id="256" r:id="Rab2f160e19504089"/>
    <p:sldId xmlns:r="http://schemas.openxmlformats.org/officeDocument/2006/relationships" id="257" r:id="R11ef131ce7324ac0"/>
    <p:sldId xmlns:r="http://schemas.openxmlformats.org/officeDocument/2006/relationships" id="258" r:id="R3cbefc841217460d"/>
    <p:sldId xmlns:r="http://schemas.openxmlformats.org/officeDocument/2006/relationships" id="259" r:id="Rc58e2c865e6447fc"/>
    <p:sldId xmlns:r="http://schemas.openxmlformats.org/officeDocument/2006/relationships" id="260" r:id="R87ad463814ad4e89"/>
    <p:sldId xmlns:r="http://schemas.openxmlformats.org/officeDocument/2006/relationships" id="261" r:id="Rbb847355f05e4840"/>
    <p:sldId xmlns:r="http://schemas.openxmlformats.org/officeDocument/2006/relationships" id="262" r:id="R64fe5216287b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eb1292f324657" /><Relationship Type="http://schemas.openxmlformats.org/officeDocument/2006/relationships/slide" Target="/ppt/slides/slide1.xml" Id="Rab2f160e19504089" /><Relationship Type="http://schemas.openxmlformats.org/officeDocument/2006/relationships/slide" Target="/ppt/slides/slide2.xml" Id="R11ef131ce7324ac0" /><Relationship Type="http://schemas.openxmlformats.org/officeDocument/2006/relationships/slide" Target="/ppt/slides/slide3.xml" Id="R3cbefc841217460d" /><Relationship Type="http://schemas.openxmlformats.org/officeDocument/2006/relationships/slide" Target="/ppt/slides/slide4.xml" Id="Rc58e2c865e6447fc" /><Relationship Type="http://schemas.openxmlformats.org/officeDocument/2006/relationships/slide" Target="/ppt/slides/slide5.xml" Id="R87ad463814ad4e89" /><Relationship Type="http://schemas.openxmlformats.org/officeDocument/2006/relationships/slide" Target="/ppt/slides/slide6.xml" Id="Rbb847355f05e4840" /><Relationship Type="http://schemas.openxmlformats.org/officeDocument/2006/relationships/slide" Target="/ppt/slides/slide7.xml" Id="R64fe5216287b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3593cd2e5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2803b04694440" /><Relationship Type="http://schemas.openxmlformats.org/officeDocument/2006/relationships/theme" Target="/ppt/slideMasters/theme/theme1.xml" Id="Rfc75cb6b2965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2803b0469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db14fc5dd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877d0578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24294b26b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dca5f82ef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f4cf86166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3bf1f1aa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c6453161a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PENDO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9 561 037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