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243107ad6942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7401519a2f499c"/>
  </p:sldMasterIdLst>
  <p:sldIdLst>
    <p:sldId xmlns:r="http://schemas.openxmlformats.org/officeDocument/2006/relationships" id="256" r:id="R903c3f542e274ab4"/>
    <p:sldId xmlns:r="http://schemas.openxmlformats.org/officeDocument/2006/relationships" id="257" r:id="R05eeeab634a44e48"/>
    <p:sldId xmlns:r="http://schemas.openxmlformats.org/officeDocument/2006/relationships" id="258" r:id="R359cffbab6e24f7f"/>
    <p:sldId xmlns:r="http://schemas.openxmlformats.org/officeDocument/2006/relationships" id="259" r:id="Rd15ed17117254272"/>
    <p:sldId xmlns:r="http://schemas.openxmlformats.org/officeDocument/2006/relationships" id="260" r:id="Rc586ee6d05e24649"/>
    <p:sldId xmlns:r="http://schemas.openxmlformats.org/officeDocument/2006/relationships" id="261" r:id="R2013405b74ef44b5"/>
    <p:sldId xmlns:r="http://schemas.openxmlformats.org/officeDocument/2006/relationships" id="262" r:id="Ra2c928cd0db845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7401519a2f499c" /><Relationship Type="http://schemas.openxmlformats.org/officeDocument/2006/relationships/slide" Target="/ppt/slides/slide1.xml" Id="R903c3f542e274ab4" /><Relationship Type="http://schemas.openxmlformats.org/officeDocument/2006/relationships/slide" Target="/ppt/slides/slide2.xml" Id="R05eeeab634a44e48" /><Relationship Type="http://schemas.openxmlformats.org/officeDocument/2006/relationships/slide" Target="/ppt/slides/slide3.xml" Id="R359cffbab6e24f7f" /><Relationship Type="http://schemas.openxmlformats.org/officeDocument/2006/relationships/slide" Target="/ppt/slides/slide4.xml" Id="Rd15ed17117254272" /><Relationship Type="http://schemas.openxmlformats.org/officeDocument/2006/relationships/slide" Target="/ppt/slides/slide5.xml" Id="Rc586ee6d05e24649" /><Relationship Type="http://schemas.openxmlformats.org/officeDocument/2006/relationships/slide" Target="/ppt/slides/slide6.xml" Id="R2013405b74ef44b5" /><Relationship Type="http://schemas.openxmlformats.org/officeDocument/2006/relationships/slide" Target="/ppt/slides/slide7.xml" Id="Ra2c928cd0db845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704b1afa5745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8cbd356a844ad" /><Relationship Type="http://schemas.openxmlformats.org/officeDocument/2006/relationships/theme" Target="/ppt/slideMasters/theme/theme1.xml" Id="R0a1098f388ba4b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38cbd356a844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3755fb8f746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49a0bb85142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ba90ce80649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82d73e9fb45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46cce500f4c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83a753e214d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6e3fc772c41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MERLIN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MERLIN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MERLIN CAPITAL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MERLIN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MERLIN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MERLIN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201 823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374 642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5 291 327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15 441 854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MERLIN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JLB INVEST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HENEM MANAGEMENT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MERLIN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Hvalsveien 46B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918 070 478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MERLIN CAPITAL AS</a:t>
            </a:r>
          </a:p>
        </p:txBody>
      </p:sp>
    </p:spTree>
  </p:cSld>
  <p:clrMapOvr>
    <a:masterClrMapping xmlns:a="http://schemas.openxmlformats.org/drawingml/2006/main"/>
  </p:clrMapOvr>
</p:sld>
</file>