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f64cade3a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91b98baf1c4562"/>
  </p:sldMasterIdLst>
  <p:sldIdLst>
    <p:sldId xmlns:r="http://schemas.openxmlformats.org/officeDocument/2006/relationships" id="256" r:id="Rd66b60909d6847e2"/>
    <p:sldId xmlns:r="http://schemas.openxmlformats.org/officeDocument/2006/relationships" id="257" r:id="R0b19ddeb313c4fe8"/>
    <p:sldId xmlns:r="http://schemas.openxmlformats.org/officeDocument/2006/relationships" id="258" r:id="R529b5936fca14478"/>
    <p:sldId xmlns:r="http://schemas.openxmlformats.org/officeDocument/2006/relationships" id="259" r:id="R5505a17715bd4e28"/>
    <p:sldId xmlns:r="http://schemas.openxmlformats.org/officeDocument/2006/relationships" id="260" r:id="Rc6f48bea175340f5"/>
    <p:sldId xmlns:r="http://schemas.openxmlformats.org/officeDocument/2006/relationships" id="261" r:id="R046e3efa8bc44f2c"/>
    <p:sldId xmlns:r="http://schemas.openxmlformats.org/officeDocument/2006/relationships" id="262" r:id="R571799ee91c9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1b98baf1c4562" /><Relationship Type="http://schemas.openxmlformats.org/officeDocument/2006/relationships/slide" Target="/ppt/slides/slide1.xml" Id="Rd66b60909d6847e2" /><Relationship Type="http://schemas.openxmlformats.org/officeDocument/2006/relationships/slide" Target="/ppt/slides/slide2.xml" Id="R0b19ddeb313c4fe8" /><Relationship Type="http://schemas.openxmlformats.org/officeDocument/2006/relationships/slide" Target="/ppt/slides/slide3.xml" Id="R529b5936fca14478" /><Relationship Type="http://schemas.openxmlformats.org/officeDocument/2006/relationships/slide" Target="/ppt/slides/slide4.xml" Id="R5505a17715bd4e28" /><Relationship Type="http://schemas.openxmlformats.org/officeDocument/2006/relationships/slide" Target="/ppt/slides/slide5.xml" Id="Rc6f48bea175340f5" /><Relationship Type="http://schemas.openxmlformats.org/officeDocument/2006/relationships/slide" Target="/ppt/slides/slide6.xml" Id="R046e3efa8bc44f2c" /><Relationship Type="http://schemas.openxmlformats.org/officeDocument/2006/relationships/slide" Target="/ppt/slides/slide7.xml" Id="R571799ee91c9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324f4f329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cf39d01bb44f5" /><Relationship Type="http://schemas.openxmlformats.org/officeDocument/2006/relationships/theme" Target="/ppt/slideMasters/theme/theme1.xml" Id="Rd374c3aff980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cf39d01bb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6525b9d48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855f3c4a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1b3daaaeb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b7bed7cc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b3a64ef7d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b1fe8aa4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4080930c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842 083 685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965 197 011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