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0608305a1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3ba6c015848d2"/>
  </p:sldMasterIdLst>
  <p:sldIdLst>
    <p:sldId xmlns:r="http://schemas.openxmlformats.org/officeDocument/2006/relationships" id="256" r:id="Rd3e1bb63332a4c84"/>
    <p:sldId xmlns:r="http://schemas.openxmlformats.org/officeDocument/2006/relationships" id="257" r:id="R40031cc3c71f48e5"/>
    <p:sldId xmlns:r="http://schemas.openxmlformats.org/officeDocument/2006/relationships" id="258" r:id="R97a7a95725d94042"/>
    <p:sldId xmlns:r="http://schemas.openxmlformats.org/officeDocument/2006/relationships" id="259" r:id="R7f4c6a1382a14c90"/>
    <p:sldId xmlns:r="http://schemas.openxmlformats.org/officeDocument/2006/relationships" id="260" r:id="Re8a0515279404ecf"/>
    <p:sldId xmlns:r="http://schemas.openxmlformats.org/officeDocument/2006/relationships" id="261" r:id="R496d7d10711243ed"/>
    <p:sldId xmlns:r="http://schemas.openxmlformats.org/officeDocument/2006/relationships" id="262" r:id="Rb76630bd9a49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3ba6c015848d2" /><Relationship Type="http://schemas.openxmlformats.org/officeDocument/2006/relationships/slide" Target="/ppt/slides/slide1.xml" Id="Rd3e1bb63332a4c84" /><Relationship Type="http://schemas.openxmlformats.org/officeDocument/2006/relationships/slide" Target="/ppt/slides/slide2.xml" Id="R40031cc3c71f48e5" /><Relationship Type="http://schemas.openxmlformats.org/officeDocument/2006/relationships/slide" Target="/ppt/slides/slide3.xml" Id="R97a7a95725d94042" /><Relationship Type="http://schemas.openxmlformats.org/officeDocument/2006/relationships/slide" Target="/ppt/slides/slide4.xml" Id="R7f4c6a1382a14c90" /><Relationship Type="http://schemas.openxmlformats.org/officeDocument/2006/relationships/slide" Target="/ppt/slides/slide5.xml" Id="Re8a0515279404ecf" /><Relationship Type="http://schemas.openxmlformats.org/officeDocument/2006/relationships/slide" Target="/ppt/slides/slide6.xml" Id="R496d7d10711243ed" /><Relationship Type="http://schemas.openxmlformats.org/officeDocument/2006/relationships/slide" Target="/ppt/slides/slide7.xml" Id="Rb76630bd9a49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369f9fe4e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4f138dd048fc" /><Relationship Type="http://schemas.openxmlformats.org/officeDocument/2006/relationships/theme" Target="/ppt/slideMasters/theme/theme1.xml" Id="R8d9de1a9596d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d4f138dd0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91aa6885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a5112612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08704b1d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9fc179ab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a03211b2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0d806cc4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025ba19c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AURORAH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AURORAH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46 617 757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47 316 211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918 186 751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AURORAH AS</a:t>
            </a:r>
          </a:p>
        </p:txBody>
      </p:sp>
    </p:spTree>
  </p:cSld>
  <p:clrMapOvr>
    <a:masterClrMapping xmlns:a="http://schemas.openxmlformats.org/drawingml/2006/main"/>
  </p:clrMapOvr>
</p:sld>
</file>