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c2eaa23c58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9cdfb26a54a11"/>
  </p:sldMasterIdLst>
  <p:sldIdLst>
    <p:sldId xmlns:r="http://schemas.openxmlformats.org/officeDocument/2006/relationships" id="256" r:id="R56a39bb39129420c"/>
    <p:sldId xmlns:r="http://schemas.openxmlformats.org/officeDocument/2006/relationships" id="257" r:id="Raa1157ff2fff42d9"/>
    <p:sldId xmlns:r="http://schemas.openxmlformats.org/officeDocument/2006/relationships" id="258" r:id="Rcc81893c79b84261"/>
    <p:sldId xmlns:r="http://schemas.openxmlformats.org/officeDocument/2006/relationships" id="259" r:id="R0b1253ddd6044a23"/>
    <p:sldId xmlns:r="http://schemas.openxmlformats.org/officeDocument/2006/relationships" id="260" r:id="R844c0597b97d4ef1"/>
    <p:sldId xmlns:r="http://schemas.openxmlformats.org/officeDocument/2006/relationships" id="261" r:id="Rebceb9aeffd342e5"/>
    <p:sldId xmlns:r="http://schemas.openxmlformats.org/officeDocument/2006/relationships" id="262" r:id="R96b2f359d1e248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9cdfb26a54a11" /><Relationship Type="http://schemas.openxmlformats.org/officeDocument/2006/relationships/slide" Target="/ppt/slides/slide1.xml" Id="R56a39bb39129420c" /><Relationship Type="http://schemas.openxmlformats.org/officeDocument/2006/relationships/slide" Target="/ppt/slides/slide2.xml" Id="Raa1157ff2fff42d9" /><Relationship Type="http://schemas.openxmlformats.org/officeDocument/2006/relationships/slide" Target="/ppt/slides/slide3.xml" Id="Rcc81893c79b84261" /><Relationship Type="http://schemas.openxmlformats.org/officeDocument/2006/relationships/slide" Target="/ppt/slides/slide4.xml" Id="R0b1253ddd6044a23" /><Relationship Type="http://schemas.openxmlformats.org/officeDocument/2006/relationships/slide" Target="/ppt/slides/slide5.xml" Id="R844c0597b97d4ef1" /><Relationship Type="http://schemas.openxmlformats.org/officeDocument/2006/relationships/slide" Target="/ppt/slides/slide6.xml" Id="Rebceb9aeffd342e5" /><Relationship Type="http://schemas.openxmlformats.org/officeDocument/2006/relationships/slide" Target="/ppt/slides/slide7.xml" Id="R96b2f359d1e248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570199cf4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7f3b6a17447d3" /><Relationship Type="http://schemas.openxmlformats.org/officeDocument/2006/relationships/theme" Target="/ppt/slideMasters/theme/theme1.xml" Id="R4f28129706e54a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7f3b6a17447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592087a374f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f7e55ebb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b4a3e1e8c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dda5559f3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969c8931e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7fc20fbd54b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a2601d74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THRIKANE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THRIKANE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3 997 718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30 477 847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30 664 874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918 187 448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THRIKANE AS</a:t>
            </a:r>
          </a:p>
        </p:txBody>
      </p:sp>
    </p:spTree>
  </p:cSld>
  <p:clrMapOvr>
    <a:masterClrMapping xmlns:a="http://schemas.openxmlformats.org/drawingml/2006/main"/>
  </p:clrMapOvr>
</p:sld>
</file>