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f220ca1deb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0b2ddff8b4e4b"/>
  </p:sldMasterIdLst>
  <p:sldIdLst>
    <p:sldId xmlns:r="http://schemas.openxmlformats.org/officeDocument/2006/relationships" id="256" r:id="R45ce14557c624b17"/>
    <p:sldId xmlns:r="http://schemas.openxmlformats.org/officeDocument/2006/relationships" id="257" r:id="R900d5d28a3f34178"/>
    <p:sldId xmlns:r="http://schemas.openxmlformats.org/officeDocument/2006/relationships" id="258" r:id="R17ed0d6b094a435a"/>
    <p:sldId xmlns:r="http://schemas.openxmlformats.org/officeDocument/2006/relationships" id="259" r:id="Rac1447f5065c4d35"/>
    <p:sldId xmlns:r="http://schemas.openxmlformats.org/officeDocument/2006/relationships" id="260" r:id="R6fcbbed56b3e4536"/>
    <p:sldId xmlns:r="http://schemas.openxmlformats.org/officeDocument/2006/relationships" id="261" r:id="Rfd5e71d462df41ff"/>
    <p:sldId xmlns:r="http://schemas.openxmlformats.org/officeDocument/2006/relationships" id="262" r:id="R97c7540687cf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0b2ddff8b4e4b" /><Relationship Type="http://schemas.openxmlformats.org/officeDocument/2006/relationships/slide" Target="/ppt/slides/slide1.xml" Id="R45ce14557c624b17" /><Relationship Type="http://schemas.openxmlformats.org/officeDocument/2006/relationships/slide" Target="/ppt/slides/slide2.xml" Id="R900d5d28a3f34178" /><Relationship Type="http://schemas.openxmlformats.org/officeDocument/2006/relationships/slide" Target="/ppt/slides/slide3.xml" Id="R17ed0d6b094a435a" /><Relationship Type="http://schemas.openxmlformats.org/officeDocument/2006/relationships/slide" Target="/ppt/slides/slide4.xml" Id="Rac1447f5065c4d35" /><Relationship Type="http://schemas.openxmlformats.org/officeDocument/2006/relationships/slide" Target="/ppt/slides/slide5.xml" Id="R6fcbbed56b3e4536" /><Relationship Type="http://schemas.openxmlformats.org/officeDocument/2006/relationships/slide" Target="/ppt/slides/slide6.xml" Id="Rfd5e71d462df41ff" /><Relationship Type="http://schemas.openxmlformats.org/officeDocument/2006/relationships/slide" Target="/ppt/slides/slide7.xml" Id="R97c7540687cf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f66793286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2fba0c8d043dc" /><Relationship Type="http://schemas.openxmlformats.org/officeDocument/2006/relationships/theme" Target="/ppt/slideMasters/theme/theme1.xml" Id="Rd6ab5c05209e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2fba0c8d043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ee2da7f64a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da56efac34e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a83d7f60e47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19b40dd75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74307c7b843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13f0d951443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b4dfb64394f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 MARINE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 MARINE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16 064 337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EGIL ØSTENSEN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ØSTENSEN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ØSTENSEN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JULIANNE ØSTENSEN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918 187 464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 MARINE AS</a:t>
            </a:r>
          </a:p>
        </p:txBody>
      </p:sp>
    </p:spTree>
  </p:cSld>
  <p:clrMapOvr>
    <a:masterClrMapping xmlns:a="http://schemas.openxmlformats.org/drawingml/2006/main"/>
  </p:clrMapOvr>
</p:sld>
</file>