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2bf7fca92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493edb015434a"/>
  </p:sldMasterIdLst>
  <p:sldIdLst>
    <p:sldId xmlns:r="http://schemas.openxmlformats.org/officeDocument/2006/relationships" id="256" r:id="R31a0356007e54c5c"/>
    <p:sldId xmlns:r="http://schemas.openxmlformats.org/officeDocument/2006/relationships" id="257" r:id="Ra97d7dc0b1bc446b"/>
    <p:sldId xmlns:r="http://schemas.openxmlformats.org/officeDocument/2006/relationships" id="258" r:id="R8cec026d866b4824"/>
    <p:sldId xmlns:r="http://schemas.openxmlformats.org/officeDocument/2006/relationships" id="259" r:id="R6f80594b02994719"/>
    <p:sldId xmlns:r="http://schemas.openxmlformats.org/officeDocument/2006/relationships" id="260" r:id="R2658657fbb1f47bf"/>
    <p:sldId xmlns:r="http://schemas.openxmlformats.org/officeDocument/2006/relationships" id="261" r:id="R7bd246abb6474116"/>
    <p:sldId xmlns:r="http://schemas.openxmlformats.org/officeDocument/2006/relationships" id="262" r:id="R015be7c6376e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493edb015434a" /><Relationship Type="http://schemas.openxmlformats.org/officeDocument/2006/relationships/slide" Target="/ppt/slides/slide1.xml" Id="R31a0356007e54c5c" /><Relationship Type="http://schemas.openxmlformats.org/officeDocument/2006/relationships/slide" Target="/ppt/slides/slide2.xml" Id="Ra97d7dc0b1bc446b" /><Relationship Type="http://schemas.openxmlformats.org/officeDocument/2006/relationships/slide" Target="/ppt/slides/slide3.xml" Id="R8cec026d866b4824" /><Relationship Type="http://schemas.openxmlformats.org/officeDocument/2006/relationships/slide" Target="/ppt/slides/slide4.xml" Id="R6f80594b02994719" /><Relationship Type="http://schemas.openxmlformats.org/officeDocument/2006/relationships/slide" Target="/ppt/slides/slide5.xml" Id="R2658657fbb1f47bf" /><Relationship Type="http://schemas.openxmlformats.org/officeDocument/2006/relationships/slide" Target="/ppt/slides/slide6.xml" Id="R7bd246abb6474116" /><Relationship Type="http://schemas.openxmlformats.org/officeDocument/2006/relationships/slide" Target="/ppt/slides/slide7.xml" Id="R015be7c6376e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edf0817b1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6eccf823e42ce" /><Relationship Type="http://schemas.openxmlformats.org/officeDocument/2006/relationships/theme" Target="/ppt/slideMasters/theme/theme1.xml" Id="Rc36a68d7ec27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6eccf823e42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c994e8a6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e4b33ac45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1215e0405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9b3834eba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fc73e5cf7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a08ef7238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ea41b9eac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DAMPERIET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DAMPERIET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69 173 516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69 301 810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STEINSUND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918 297 529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DAMPERIET HOLDING AS</a:t>
            </a:r>
          </a:p>
        </p:txBody>
      </p:sp>
    </p:spTree>
  </p:cSld>
  <p:clrMapOvr>
    <a:masterClrMapping xmlns:a="http://schemas.openxmlformats.org/drawingml/2006/main"/>
  </p:clrMapOvr>
</p:sld>
</file>