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c29cb3b2d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59878e2cd4483"/>
  </p:sldMasterIdLst>
  <p:sldIdLst>
    <p:sldId xmlns:r="http://schemas.openxmlformats.org/officeDocument/2006/relationships" id="256" r:id="R734aa0f49e0140f8"/>
    <p:sldId xmlns:r="http://schemas.openxmlformats.org/officeDocument/2006/relationships" id="257" r:id="R7c408ce3ba6b4c25"/>
    <p:sldId xmlns:r="http://schemas.openxmlformats.org/officeDocument/2006/relationships" id="258" r:id="R71b6ade0fde64763"/>
    <p:sldId xmlns:r="http://schemas.openxmlformats.org/officeDocument/2006/relationships" id="259" r:id="R643f8f639b1048c2"/>
    <p:sldId xmlns:r="http://schemas.openxmlformats.org/officeDocument/2006/relationships" id="260" r:id="R2d62c3506ac84b27"/>
    <p:sldId xmlns:r="http://schemas.openxmlformats.org/officeDocument/2006/relationships" id="261" r:id="R4ae13d36555a4d66"/>
    <p:sldId xmlns:r="http://schemas.openxmlformats.org/officeDocument/2006/relationships" id="262" r:id="R553313d6f383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59878e2cd4483" /><Relationship Type="http://schemas.openxmlformats.org/officeDocument/2006/relationships/slide" Target="/ppt/slides/slide1.xml" Id="R734aa0f49e0140f8" /><Relationship Type="http://schemas.openxmlformats.org/officeDocument/2006/relationships/slide" Target="/ppt/slides/slide2.xml" Id="R7c408ce3ba6b4c25" /><Relationship Type="http://schemas.openxmlformats.org/officeDocument/2006/relationships/slide" Target="/ppt/slides/slide3.xml" Id="R71b6ade0fde64763" /><Relationship Type="http://schemas.openxmlformats.org/officeDocument/2006/relationships/slide" Target="/ppt/slides/slide4.xml" Id="R643f8f639b1048c2" /><Relationship Type="http://schemas.openxmlformats.org/officeDocument/2006/relationships/slide" Target="/ppt/slides/slide5.xml" Id="R2d62c3506ac84b27" /><Relationship Type="http://schemas.openxmlformats.org/officeDocument/2006/relationships/slide" Target="/ppt/slides/slide6.xml" Id="R4ae13d36555a4d66" /><Relationship Type="http://schemas.openxmlformats.org/officeDocument/2006/relationships/slide" Target="/ppt/slides/slide7.xml" Id="R553313d6f383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3df756834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da2b397e4cb7" /><Relationship Type="http://schemas.openxmlformats.org/officeDocument/2006/relationships/theme" Target="/ppt/slideMasters/theme/theme1.xml" Id="Rd982ae120a54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ada2b397e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d22d76f8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adc5559a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9b063773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1933fa13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cf0b6296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d85acecab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9efac347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