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9947a8c3d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ed8139fe2446c0"/>
  </p:sldMasterIdLst>
  <p:sldIdLst>
    <p:sldId xmlns:r="http://schemas.openxmlformats.org/officeDocument/2006/relationships" id="256" r:id="R48e35e48c776474e"/>
    <p:sldId xmlns:r="http://schemas.openxmlformats.org/officeDocument/2006/relationships" id="257" r:id="Rb187990367e9404a"/>
    <p:sldId xmlns:r="http://schemas.openxmlformats.org/officeDocument/2006/relationships" id="258" r:id="Rbe1170299c224c61"/>
    <p:sldId xmlns:r="http://schemas.openxmlformats.org/officeDocument/2006/relationships" id="259" r:id="Rdb28c33ddb06417d"/>
    <p:sldId xmlns:r="http://schemas.openxmlformats.org/officeDocument/2006/relationships" id="260" r:id="R1aa98ccdb6ec4389"/>
    <p:sldId xmlns:r="http://schemas.openxmlformats.org/officeDocument/2006/relationships" id="261" r:id="R6b5a6d3e203f4b80"/>
    <p:sldId xmlns:r="http://schemas.openxmlformats.org/officeDocument/2006/relationships" id="262" r:id="Rac26c9a3e14f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d8139fe2446c0" /><Relationship Type="http://schemas.openxmlformats.org/officeDocument/2006/relationships/slide" Target="/ppt/slides/slide1.xml" Id="R48e35e48c776474e" /><Relationship Type="http://schemas.openxmlformats.org/officeDocument/2006/relationships/slide" Target="/ppt/slides/slide2.xml" Id="Rb187990367e9404a" /><Relationship Type="http://schemas.openxmlformats.org/officeDocument/2006/relationships/slide" Target="/ppt/slides/slide3.xml" Id="Rbe1170299c224c61" /><Relationship Type="http://schemas.openxmlformats.org/officeDocument/2006/relationships/slide" Target="/ppt/slides/slide4.xml" Id="Rdb28c33ddb06417d" /><Relationship Type="http://schemas.openxmlformats.org/officeDocument/2006/relationships/slide" Target="/ppt/slides/slide5.xml" Id="R1aa98ccdb6ec4389" /><Relationship Type="http://schemas.openxmlformats.org/officeDocument/2006/relationships/slide" Target="/ppt/slides/slide6.xml" Id="R6b5a6d3e203f4b80" /><Relationship Type="http://schemas.openxmlformats.org/officeDocument/2006/relationships/slide" Target="/ppt/slides/slide7.xml" Id="Rac26c9a3e14f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bae2a8d49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8600727034d47" /><Relationship Type="http://schemas.openxmlformats.org/officeDocument/2006/relationships/theme" Target="/ppt/slideMasters/theme/theme1.xml" Id="R6654bfd76297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860072703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3f1c66c97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b2c45e344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89893b195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a42e89faf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cc0253c584d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8886a8f4046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d57a276cd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AUDITCO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Petter Hilsen, 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918 369 864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