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8e2f1fe0d45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f63dbe002439b"/>
  </p:sldMasterIdLst>
  <p:sldIdLst>
    <p:sldId xmlns:r="http://schemas.openxmlformats.org/officeDocument/2006/relationships" id="256" r:id="Re0d37f7de3ba49ff"/>
    <p:sldId xmlns:r="http://schemas.openxmlformats.org/officeDocument/2006/relationships" id="257" r:id="R56b82264a0e34a3c"/>
    <p:sldId xmlns:r="http://schemas.openxmlformats.org/officeDocument/2006/relationships" id="258" r:id="R802e14a337c24db4"/>
    <p:sldId xmlns:r="http://schemas.openxmlformats.org/officeDocument/2006/relationships" id="259" r:id="R219473761ee74dbe"/>
    <p:sldId xmlns:r="http://schemas.openxmlformats.org/officeDocument/2006/relationships" id="260" r:id="Rc7ca211d8e244d4a"/>
    <p:sldId xmlns:r="http://schemas.openxmlformats.org/officeDocument/2006/relationships" id="261" r:id="R7bde9d89c34c42be"/>
    <p:sldId xmlns:r="http://schemas.openxmlformats.org/officeDocument/2006/relationships" id="262" r:id="Rd2082b76f33544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f63dbe002439b" /><Relationship Type="http://schemas.openxmlformats.org/officeDocument/2006/relationships/slide" Target="/ppt/slides/slide1.xml" Id="Re0d37f7de3ba49ff" /><Relationship Type="http://schemas.openxmlformats.org/officeDocument/2006/relationships/slide" Target="/ppt/slides/slide2.xml" Id="R56b82264a0e34a3c" /><Relationship Type="http://schemas.openxmlformats.org/officeDocument/2006/relationships/slide" Target="/ppt/slides/slide3.xml" Id="R802e14a337c24db4" /><Relationship Type="http://schemas.openxmlformats.org/officeDocument/2006/relationships/slide" Target="/ppt/slides/slide4.xml" Id="R219473761ee74dbe" /><Relationship Type="http://schemas.openxmlformats.org/officeDocument/2006/relationships/slide" Target="/ppt/slides/slide5.xml" Id="Rc7ca211d8e244d4a" /><Relationship Type="http://schemas.openxmlformats.org/officeDocument/2006/relationships/slide" Target="/ppt/slides/slide6.xml" Id="R7bde9d89c34c42be" /><Relationship Type="http://schemas.openxmlformats.org/officeDocument/2006/relationships/slide" Target="/ppt/slides/slide7.xml" Id="Rd2082b76f33544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b15f7860ae44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bf4f80a494bfb" /><Relationship Type="http://schemas.openxmlformats.org/officeDocument/2006/relationships/theme" Target="/ppt/slideMasters/theme/theme1.xml" Id="Ra56e466e13f642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8bf4f80a49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aa0beea7d41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0bc8dccfe46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738e8946248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2856f645a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815439ed44f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ef3b4990243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ba1d9bbf046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GRENLAND BILSERVICE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GRENLAND BILSERVICE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DØVIK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WANGENE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Kjørbekkdalen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918 455 345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