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df28a7c4a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91d01ae3b4457"/>
  </p:sldMasterIdLst>
  <p:sldIdLst>
    <p:sldId xmlns:r="http://schemas.openxmlformats.org/officeDocument/2006/relationships" id="256" r:id="R84bf24d86c3e4576"/>
    <p:sldId xmlns:r="http://schemas.openxmlformats.org/officeDocument/2006/relationships" id="257" r:id="R3ac2e53a00094a46"/>
    <p:sldId xmlns:r="http://schemas.openxmlformats.org/officeDocument/2006/relationships" id="258" r:id="R527a2458bf20432a"/>
    <p:sldId xmlns:r="http://schemas.openxmlformats.org/officeDocument/2006/relationships" id="259" r:id="R941191a56ed04393"/>
    <p:sldId xmlns:r="http://schemas.openxmlformats.org/officeDocument/2006/relationships" id="260" r:id="Rd2dfa567e8d14105"/>
    <p:sldId xmlns:r="http://schemas.openxmlformats.org/officeDocument/2006/relationships" id="261" r:id="Rde5c608511fc4dd2"/>
    <p:sldId xmlns:r="http://schemas.openxmlformats.org/officeDocument/2006/relationships" id="262" r:id="R7d8079d26206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91d01ae3b4457" /><Relationship Type="http://schemas.openxmlformats.org/officeDocument/2006/relationships/slide" Target="/ppt/slides/slide1.xml" Id="R84bf24d86c3e4576" /><Relationship Type="http://schemas.openxmlformats.org/officeDocument/2006/relationships/slide" Target="/ppt/slides/slide2.xml" Id="R3ac2e53a00094a46" /><Relationship Type="http://schemas.openxmlformats.org/officeDocument/2006/relationships/slide" Target="/ppt/slides/slide3.xml" Id="R527a2458bf20432a" /><Relationship Type="http://schemas.openxmlformats.org/officeDocument/2006/relationships/slide" Target="/ppt/slides/slide4.xml" Id="R941191a56ed04393" /><Relationship Type="http://schemas.openxmlformats.org/officeDocument/2006/relationships/slide" Target="/ppt/slides/slide5.xml" Id="Rd2dfa567e8d14105" /><Relationship Type="http://schemas.openxmlformats.org/officeDocument/2006/relationships/slide" Target="/ppt/slides/slide6.xml" Id="Rde5c608511fc4dd2" /><Relationship Type="http://schemas.openxmlformats.org/officeDocument/2006/relationships/slide" Target="/ppt/slides/slide7.xml" Id="R7d8079d26206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6742d88cf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b654bcced4106" /><Relationship Type="http://schemas.openxmlformats.org/officeDocument/2006/relationships/theme" Target="/ppt/slideMasters/theme/theme1.xml" Id="R6a3847c029cc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b654bcced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333cc581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46aeb37a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75a6a0957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58c3257e4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bfff25cc3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81e09e78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d03dd952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ERAN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3 071 469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ERVIG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Jenssens 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918 459 774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