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7922d5e6c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4d38a5c8847cd"/>
  </p:sldMasterIdLst>
  <p:sldIdLst>
    <p:sldId xmlns:r="http://schemas.openxmlformats.org/officeDocument/2006/relationships" id="256" r:id="Ra699093598d74b1f"/>
    <p:sldId xmlns:r="http://schemas.openxmlformats.org/officeDocument/2006/relationships" id="257" r:id="R84b65c83dafb4f58"/>
    <p:sldId xmlns:r="http://schemas.openxmlformats.org/officeDocument/2006/relationships" id="258" r:id="Rb3d8534d567a4aa5"/>
    <p:sldId xmlns:r="http://schemas.openxmlformats.org/officeDocument/2006/relationships" id="259" r:id="R0dcda10d822b463b"/>
    <p:sldId xmlns:r="http://schemas.openxmlformats.org/officeDocument/2006/relationships" id="260" r:id="R4fd33423f8de4d53"/>
    <p:sldId xmlns:r="http://schemas.openxmlformats.org/officeDocument/2006/relationships" id="261" r:id="R56a29a5a8e6c4944"/>
    <p:sldId xmlns:r="http://schemas.openxmlformats.org/officeDocument/2006/relationships" id="262" r:id="R87f4af62adb1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4d38a5c8847cd" /><Relationship Type="http://schemas.openxmlformats.org/officeDocument/2006/relationships/slide" Target="/ppt/slides/slide1.xml" Id="Ra699093598d74b1f" /><Relationship Type="http://schemas.openxmlformats.org/officeDocument/2006/relationships/slide" Target="/ppt/slides/slide2.xml" Id="R84b65c83dafb4f58" /><Relationship Type="http://schemas.openxmlformats.org/officeDocument/2006/relationships/slide" Target="/ppt/slides/slide3.xml" Id="Rb3d8534d567a4aa5" /><Relationship Type="http://schemas.openxmlformats.org/officeDocument/2006/relationships/slide" Target="/ppt/slides/slide4.xml" Id="R0dcda10d822b463b" /><Relationship Type="http://schemas.openxmlformats.org/officeDocument/2006/relationships/slide" Target="/ppt/slides/slide5.xml" Id="R4fd33423f8de4d53" /><Relationship Type="http://schemas.openxmlformats.org/officeDocument/2006/relationships/slide" Target="/ppt/slides/slide6.xml" Id="R56a29a5a8e6c4944" /><Relationship Type="http://schemas.openxmlformats.org/officeDocument/2006/relationships/slide" Target="/ppt/slides/slide7.xml" Id="R87f4af62adb1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6c3c61f08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1e910220440b" /><Relationship Type="http://schemas.openxmlformats.org/officeDocument/2006/relationships/theme" Target="/ppt/slideMasters/theme/theme1.xml" Id="R9e62f833770b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a1e910220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d47250a42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1b659d7d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a6c1ca35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bc36e884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2f8c02a9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2f61578f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07dedb4c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