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bb18ce7375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825cec1d89465c"/>
  </p:sldMasterIdLst>
  <p:sldIdLst>
    <p:sldId xmlns:r="http://schemas.openxmlformats.org/officeDocument/2006/relationships" id="256" r:id="R32d136aeff78417b"/>
    <p:sldId xmlns:r="http://schemas.openxmlformats.org/officeDocument/2006/relationships" id="257" r:id="Rdb35e31f040742c3"/>
    <p:sldId xmlns:r="http://schemas.openxmlformats.org/officeDocument/2006/relationships" id="258" r:id="R314899ce4de04a6a"/>
    <p:sldId xmlns:r="http://schemas.openxmlformats.org/officeDocument/2006/relationships" id="259" r:id="R4d1039fbd883463d"/>
    <p:sldId xmlns:r="http://schemas.openxmlformats.org/officeDocument/2006/relationships" id="260" r:id="R14002af937ca455c"/>
    <p:sldId xmlns:r="http://schemas.openxmlformats.org/officeDocument/2006/relationships" id="261" r:id="Rf27117c0b0b244e4"/>
    <p:sldId xmlns:r="http://schemas.openxmlformats.org/officeDocument/2006/relationships" id="262" r:id="R64e4f0409eb343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25cec1d89465c" /><Relationship Type="http://schemas.openxmlformats.org/officeDocument/2006/relationships/slide" Target="/ppt/slides/slide1.xml" Id="R32d136aeff78417b" /><Relationship Type="http://schemas.openxmlformats.org/officeDocument/2006/relationships/slide" Target="/ppt/slides/slide2.xml" Id="Rdb35e31f040742c3" /><Relationship Type="http://schemas.openxmlformats.org/officeDocument/2006/relationships/slide" Target="/ppt/slides/slide3.xml" Id="R314899ce4de04a6a" /><Relationship Type="http://schemas.openxmlformats.org/officeDocument/2006/relationships/slide" Target="/ppt/slides/slide4.xml" Id="R4d1039fbd883463d" /><Relationship Type="http://schemas.openxmlformats.org/officeDocument/2006/relationships/slide" Target="/ppt/slides/slide5.xml" Id="R14002af937ca455c" /><Relationship Type="http://schemas.openxmlformats.org/officeDocument/2006/relationships/slide" Target="/ppt/slides/slide6.xml" Id="Rf27117c0b0b244e4" /><Relationship Type="http://schemas.openxmlformats.org/officeDocument/2006/relationships/slide" Target="/ppt/slides/slide7.xml" Id="R64e4f0409eb343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f4c5c3f8e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775ef350842c8" /><Relationship Type="http://schemas.openxmlformats.org/officeDocument/2006/relationships/theme" Target="/ppt/slideMasters/theme/theme1.xml" Id="Rfe1278acf3e74f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1775ef350842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6919b34e048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a147c31f14e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9eb0a5fd34e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424526f5949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639a4523644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06d6d3b2944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211956edd47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RÅDE REGNSKAP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12 395 465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2 747 985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7 022 722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BRITT JOHANNE ØSTBY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INGVILD ØSTBY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ØSTBY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ERICHSEN ØSTBY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rr@raaderegnskap.no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918 472 371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REGNSKAP AS</a:t>
            </a:r>
          </a:p>
        </p:txBody>
      </p:sp>
    </p:spTree>
  </p:cSld>
  <p:clrMapOvr>
    <a:masterClrMapping xmlns:a="http://schemas.openxmlformats.org/drawingml/2006/main"/>
  </p:clrMapOvr>
</p:sld>
</file>