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4dd75941c14e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4ef93056244539"/>
  </p:sldMasterIdLst>
  <p:sldIdLst>
    <p:sldId xmlns:r="http://schemas.openxmlformats.org/officeDocument/2006/relationships" id="256" r:id="R48f11c59c6874913"/>
    <p:sldId xmlns:r="http://schemas.openxmlformats.org/officeDocument/2006/relationships" id="257" r:id="Re85a3d8d3d84417d"/>
    <p:sldId xmlns:r="http://schemas.openxmlformats.org/officeDocument/2006/relationships" id="258" r:id="R943405e298364654"/>
    <p:sldId xmlns:r="http://schemas.openxmlformats.org/officeDocument/2006/relationships" id="259" r:id="R2a2964fdedcd408d"/>
    <p:sldId xmlns:r="http://schemas.openxmlformats.org/officeDocument/2006/relationships" id="260" r:id="R195b6778fcf8429f"/>
    <p:sldId xmlns:r="http://schemas.openxmlformats.org/officeDocument/2006/relationships" id="261" r:id="Rd755db803eb34e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4ef93056244539" /><Relationship Type="http://schemas.openxmlformats.org/officeDocument/2006/relationships/slide" Target="/ppt/slides/slide1.xml" Id="R48f11c59c6874913" /><Relationship Type="http://schemas.openxmlformats.org/officeDocument/2006/relationships/slide" Target="/ppt/slides/slide2.xml" Id="Re85a3d8d3d84417d" /><Relationship Type="http://schemas.openxmlformats.org/officeDocument/2006/relationships/slide" Target="/ppt/slides/slide3.xml" Id="R943405e298364654" /><Relationship Type="http://schemas.openxmlformats.org/officeDocument/2006/relationships/slide" Target="/ppt/slides/slide4.xml" Id="R2a2964fdedcd408d" /><Relationship Type="http://schemas.openxmlformats.org/officeDocument/2006/relationships/slide" Target="/ppt/slides/slide5.xml" Id="R195b6778fcf8429f" /><Relationship Type="http://schemas.openxmlformats.org/officeDocument/2006/relationships/slide" Target="/ppt/slides/slide6.xml" Id="Rd755db803eb34e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5803efc91340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dc17635b014db8" /><Relationship Type="http://schemas.openxmlformats.org/officeDocument/2006/relationships/theme" Target="/ppt/slideMasters/theme/theme1.xml" Id="R8423afa0dbe54c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dc17635b014d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4fdeaa839646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9ac7466f2a4c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4df28cfe724d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534cafc8444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c1a6b21a4146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4752f3ee7b47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LIKEAGLOVE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LIKEAGLOVE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LIKEAGLOVE INVEST AS ble etablert [år] og holder til i Ottestad.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LIKEAGLOVE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LIKEAGLOVE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LIKEAGLOVE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−6 169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872 733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1 675 127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1 675 127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LIKEAGLOVE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Amund Barmoen, Nordahlvegen 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2312 Ottestad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918 477 527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LIKEAGLOVE INVEST AS</a:t>
            </a:r>
          </a:p>
        </p:txBody>
      </p:sp>
    </p:spTree>
  </p:cSld>
  <p:clrMapOvr>
    <a:masterClrMapping xmlns:a="http://schemas.openxmlformats.org/drawingml/2006/main"/>
  </p:clrMapOvr>
</p:sld>
</file>