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61f277af054e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17c2397be947b1"/>
  </p:sldMasterIdLst>
  <p:sldIdLst>
    <p:sldId xmlns:r="http://schemas.openxmlformats.org/officeDocument/2006/relationships" id="256" r:id="R71cf526b561447f7"/>
    <p:sldId xmlns:r="http://schemas.openxmlformats.org/officeDocument/2006/relationships" id="257" r:id="R97811f2f0c484c9a"/>
    <p:sldId xmlns:r="http://schemas.openxmlformats.org/officeDocument/2006/relationships" id="258" r:id="R506e8c7233444632"/>
    <p:sldId xmlns:r="http://schemas.openxmlformats.org/officeDocument/2006/relationships" id="259" r:id="R9f5237c05d9547ce"/>
    <p:sldId xmlns:r="http://schemas.openxmlformats.org/officeDocument/2006/relationships" id="260" r:id="R4ac5fb8849f74596"/>
    <p:sldId xmlns:r="http://schemas.openxmlformats.org/officeDocument/2006/relationships" id="261" r:id="Rd7bdb13c2fa2493d"/>
    <p:sldId xmlns:r="http://schemas.openxmlformats.org/officeDocument/2006/relationships" id="262" r:id="R52966d2671c841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17c2397be947b1" /><Relationship Type="http://schemas.openxmlformats.org/officeDocument/2006/relationships/slide" Target="/ppt/slides/slide1.xml" Id="R71cf526b561447f7" /><Relationship Type="http://schemas.openxmlformats.org/officeDocument/2006/relationships/slide" Target="/ppt/slides/slide2.xml" Id="R97811f2f0c484c9a" /><Relationship Type="http://schemas.openxmlformats.org/officeDocument/2006/relationships/slide" Target="/ppt/slides/slide3.xml" Id="R506e8c7233444632" /><Relationship Type="http://schemas.openxmlformats.org/officeDocument/2006/relationships/slide" Target="/ppt/slides/slide4.xml" Id="R9f5237c05d9547ce" /><Relationship Type="http://schemas.openxmlformats.org/officeDocument/2006/relationships/slide" Target="/ppt/slides/slide5.xml" Id="R4ac5fb8849f74596" /><Relationship Type="http://schemas.openxmlformats.org/officeDocument/2006/relationships/slide" Target="/ppt/slides/slide6.xml" Id="Rd7bdb13c2fa2493d" /><Relationship Type="http://schemas.openxmlformats.org/officeDocument/2006/relationships/slide" Target="/ppt/slides/slide7.xml" Id="R52966d2671c841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5e1bdf96f346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e5edb96d64bf1" /><Relationship Type="http://schemas.openxmlformats.org/officeDocument/2006/relationships/theme" Target="/ppt/slideMasters/theme/theme1.xml" Id="Recfbf2e8a46c4e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ee5edb96d64b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095edf25640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a239cc00640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0798633ee43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bb67cc33545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b9530a35943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75f35dc8e43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b3f2298a542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ØST-REVISJON BFT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ØST-REVISJON BFT AS ble etablert [år] og holder til i Råde.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7 289 391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1 438 418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1 155 065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1 688 551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3 414 243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GRETE BJØRGE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 MERETE THOMASSEN FAGERHØI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BRITH INGER BEKKEVOLD THEODORSEN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Mosseveien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28 20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tove@ost-revisjon.com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918 493 794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