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775fabd88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1094ecd7944d14"/>
  </p:sldMasterIdLst>
  <p:sldIdLst>
    <p:sldId xmlns:r="http://schemas.openxmlformats.org/officeDocument/2006/relationships" id="256" r:id="Rfb6c2befc9484163"/>
    <p:sldId xmlns:r="http://schemas.openxmlformats.org/officeDocument/2006/relationships" id="257" r:id="R3dc70c7bc23a4b3a"/>
    <p:sldId xmlns:r="http://schemas.openxmlformats.org/officeDocument/2006/relationships" id="258" r:id="R484e80b4a8924553"/>
    <p:sldId xmlns:r="http://schemas.openxmlformats.org/officeDocument/2006/relationships" id="259" r:id="R8f98d9a5d929438c"/>
    <p:sldId xmlns:r="http://schemas.openxmlformats.org/officeDocument/2006/relationships" id="260" r:id="R207b79b8a3b2441e"/>
    <p:sldId xmlns:r="http://schemas.openxmlformats.org/officeDocument/2006/relationships" id="261" r:id="R4a5d6384325d4735"/>
    <p:sldId xmlns:r="http://schemas.openxmlformats.org/officeDocument/2006/relationships" id="262" r:id="R99e40d0a4ff8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094ecd7944d14" /><Relationship Type="http://schemas.openxmlformats.org/officeDocument/2006/relationships/slide" Target="/ppt/slides/slide1.xml" Id="Rfb6c2befc9484163" /><Relationship Type="http://schemas.openxmlformats.org/officeDocument/2006/relationships/slide" Target="/ppt/slides/slide2.xml" Id="R3dc70c7bc23a4b3a" /><Relationship Type="http://schemas.openxmlformats.org/officeDocument/2006/relationships/slide" Target="/ppt/slides/slide3.xml" Id="R484e80b4a8924553" /><Relationship Type="http://schemas.openxmlformats.org/officeDocument/2006/relationships/slide" Target="/ppt/slides/slide4.xml" Id="R8f98d9a5d929438c" /><Relationship Type="http://schemas.openxmlformats.org/officeDocument/2006/relationships/slide" Target="/ppt/slides/slide5.xml" Id="R207b79b8a3b2441e" /><Relationship Type="http://schemas.openxmlformats.org/officeDocument/2006/relationships/slide" Target="/ppt/slides/slide6.xml" Id="R4a5d6384325d4735" /><Relationship Type="http://schemas.openxmlformats.org/officeDocument/2006/relationships/slide" Target="/ppt/slides/slide7.xml" Id="R99e40d0a4ff8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c40140fe44a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295da309485b" /><Relationship Type="http://schemas.openxmlformats.org/officeDocument/2006/relationships/theme" Target="/ppt/slideMasters/theme/theme1.xml" Id="R3807ab194a74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b295da309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fd181c836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ea6013a6a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c37cbd32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bfaa61e4645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e4b910deb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a040d5f7c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ef3c14bcd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MABRE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MABRE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19 293 012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22 336 679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Revisjon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MABRE INVEST AS</a:t>
            </a:r>
          </a:p>
        </p:txBody>
      </p:sp>
    </p:spTree>
  </p:cSld>
  <p:clrMapOvr>
    <a:masterClrMapping xmlns:a="http://schemas.openxmlformats.org/drawingml/2006/main"/>
  </p:clrMapOvr>
</p:sld>
</file>