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634a6d63b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bf71c46ca48f6"/>
  </p:sldMasterIdLst>
  <p:sldIdLst>
    <p:sldId xmlns:r="http://schemas.openxmlformats.org/officeDocument/2006/relationships" id="256" r:id="R3698160722494f49"/>
    <p:sldId xmlns:r="http://schemas.openxmlformats.org/officeDocument/2006/relationships" id="257" r:id="R37d7f788d21545e5"/>
    <p:sldId xmlns:r="http://schemas.openxmlformats.org/officeDocument/2006/relationships" id="258" r:id="Rac157adc940d4f3c"/>
    <p:sldId xmlns:r="http://schemas.openxmlformats.org/officeDocument/2006/relationships" id="259" r:id="Re7358e91c92544b9"/>
    <p:sldId xmlns:r="http://schemas.openxmlformats.org/officeDocument/2006/relationships" id="260" r:id="R458134bcd49c40e1"/>
    <p:sldId xmlns:r="http://schemas.openxmlformats.org/officeDocument/2006/relationships" id="261" r:id="Rfd61eb5e3bba48cf"/>
    <p:sldId xmlns:r="http://schemas.openxmlformats.org/officeDocument/2006/relationships" id="262" r:id="Ra7df9ba08854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bf71c46ca48f6" /><Relationship Type="http://schemas.openxmlformats.org/officeDocument/2006/relationships/slide" Target="/ppt/slides/slide1.xml" Id="R3698160722494f49" /><Relationship Type="http://schemas.openxmlformats.org/officeDocument/2006/relationships/slide" Target="/ppt/slides/slide2.xml" Id="R37d7f788d21545e5" /><Relationship Type="http://schemas.openxmlformats.org/officeDocument/2006/relationships/slide" Target="/ppt/slides/slide3.xml" Id="Rac157adc940d4f3c" /><Relationship Type="http://schemas.openxmlformats.org/officeDocument/2006/relationships/slide" Target="/ppt/slides/slide4.xml" Id="Re7358e91c92544b9" /><Relationship Type="http://schemas.openxmlformats.org/officeDocument/2006/relationships/slide" Target="/ppt/slides/slide5.xml" Id="R458134bcd49c40e1" /><Relationship Type="http://schemas.openxmlformats.org/officeDocument/2006/relationships/slide" Target="/ppt/slides/slide6.xml" Id="Rfd61eb5e3bba48cf" /><Relationship Type="http://schemas.openxmlformats.org/officeDocument/2006/relationships/slide" Target="/ppt/slides/slide7.xml" Id="Ra7df9ba08854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0656c7478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02dc1b54a4b12" /><Relationship Type="http://schemas.openxmlformats.org/officeDocument/2006/relationships/theme" Target="/ppt/slideMasters/theme/theme1.xml" Id="R28762626bbcb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02dc1b54a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3d0dd818a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177960745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01c768b82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468ded5b6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deb5fdbf3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76529f71f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e61f9017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