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a3093be3564a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5a149fc39b4c76"/>
  </p:sldMasterIdLst>
  <p:sldIdLst>
    <p:sldId xmlns:r="http://schemas.openxmlformats.org/officeDocument/2006/relationships" id="256" r:id="Rbdf9a0414ed546c6"/>
    <p:sldId xmlns:r="http://schemas.openxmlformats.org/officeDocument/2006/relationships" id="257" r:id="Rb8ffab3d67ac4c5c"/>
    <p:sldId xmlns:r="http://schemas.openxmlformats.org/officeDocument/2006/relationships" id="258" r:id="R0953eff36d2e43fa"/>
    <p:sldId xmlns:r="http://schemas.openxmlformats.org/officeDocument/2006/relationships" id="259" r:id="R82d74da5f4454bfe"/>
    <p:sldId xmlns:r="http://schemas.openxmlformats.org/officeDocument/2006/relationships" id="260" r:id="R6d95b4caf38a431a"/>
    <p:sldId xmlns:r="http://schemas.openxmlformats.org/officeDocument/2006/relationships" id="261" r:id="R694e444ded8a413c"/>
    <p:sldId xmlns:r="http://schemas.openxmlformats.org/officeDocument/2006/relationships" id="262" r:id="R1526b7325b7248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a149fc39b4c76" /><Relationship Type="http://schemas.openxmlformats.org/officeDocument/2006/relationships/slide" Target="/ppt/slides/slide1.xml" Id="Rbdf9a0414ed546c6" /><Relationship Type="http://schemas.openxmlformats.org/officeDocument/2006/relationships/slide" Target="/ppt/slides/slide2.xml" Id="Rb8ffab3d67ac4c5c" /><Relationship Type="http://schemas.openxmlformats.org/officeDocument/2006/relationships/slide" Target="/ppt/slides/slide3.xml" Id="R0953eff36d2e43fa" /><Relationship Type="http://schemas.openxmlformats.org/officeDocument/2006/relationships/slide" Target="/ppt/slides/slide4.xml" Id="R82d74da5f4454bfe" /><Relationship Type="http://schemas.openxmlformats.org/officeDocument/2006/relationships/slide" Target="/ppt/slides/slide5.xml" Id="R6d95b4caf38a431a" /><Relationship Type="http://schemas.openxmlformats.org/officeDocument/2006/relationships/slide" Target="/ppt/slides/slide6.xml" Id="R694e444ded8a413c" /><Relationship Type="http://schemas.openxmlformats.org/officeDocument/2006/relationships/slide" Target="/ppt/slides/slide7.xml" Id="R1526b7325b7248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fea8c4c3444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6f3dd230d4608" /><Relationship Type="http://schemas.openxmlformats.org/officeDocument/2006/relationships/theme" Target="/ppt/slideMasters/theme/theme1.xml" Id="Ra14a82db5c0b4b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36f3dd230d46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9aaa164294e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5bc12ad5a4f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d090fea2543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a08b4992f45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0d2dfc0d841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29b8a790b47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fd337592146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STAX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STAX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−783 518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6 179 556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LILLEENGEN STAXRUD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918 574 085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