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93ed0e33c64f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69b71c9b554501"/>
  </p:sldMasterIdLst>
  <p:sldIdLst>
    <p:sldId xmlns:r="http://schemas.openxmlformats.org/officeDocument/2006/relationships" id="256" r:id="R2e50cf9ba4804b05"/>
    <p:sldId xmlns:r="http://schemas.openxmlformats.org/officeDocument/2006/relationships" id="257" r:id="R9a1cf54f31404459"/>
    <p:sldId xmlns:r="http://schemas.openxmlformats.org/officeDocument/2006/relationships" id="258" r:id="R3c543612ebd74a87"/>
    <p:sldId xmlns:r="http://schemas.openxmlformats.org/officeDocument/2006/relationships" id="259" r:id="Rab149c50787549b9"/>
    <p:sldId xmlns:r="http://schemas.openxmlformats.org/officeDocument/2006/relationships" id="260" r:id="R4e1cc979dfa940cd"/>
    <p:sldId xmlns:r="http://schemas.openxmlformats.org/officeDocument/2006/relationships" id="261" r:id="R68dd8e8b8773467e"/>
    <p:sldId xmlns:r="http://schemas.openxmlformats.org/officeDocument/2006/relationships" id="262" r:id="Rd9ebe3d836f547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9b71c9b554501" /><Relationship Type="http://schemas.openxmlformats.org/officeDocument/2006/relationships/slide" Target="/ppt/slides/slide1.xml" Id="R2e50cf9ba4804b05" /><Relationship Type="http://schemas.openxmlformats.org/officeDocument/2006/relationships/slide" Target="/ppt/slides/slide2.xml" Id="R9a1cf54f31404459" /><Relationship Type="http://schemas.openxmlformats.org/officeDocument/2006/relationships/slide" Target="/ppt/slides/slide3.xml" Id="R3c543612ebd74a87" /><Relationship Type="http://schemas.openxmlformats.org/officeDocument/2006/relationships/slide" Target="/ppt/slides/slide4.xml" Id="Rab149c50787549b9" /><Relationship Type="http://schemas.openxmlformats.org/officeDocument/2006/relationships/slide" Target="/ppt/slides/slide5.xml" Id="R4e1cc979dfa940cd" /><Relationship Type="http://schemas.openxmlformats.org/officeDocument/2006/relationships/slide" Target="/ppt/slides/slide6.xml" Id="R68dd8e8b8773467e" /><Relationship Type="http://schemas.openxmlformats.org/officeDocument/2006/relationships/slide" Target="/ppt/slides/slide7.xml" Id="Rd9ebe3d836f547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58c4d9d774d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d70044f5845a2" /><Relationship Type="http://schemas.openxmlformats.org/officeDocument/2006/relationships/theme" Target="/ppt/slideMasters/theme/theme1.xml" Id="Rbc9a061acb044a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3d70044f58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078507a08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94c4e3b94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4b3f4f83242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370ce32ae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86f4c5c4640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a7cadb0474b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1711336664a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AS ble etablert [år] og holder til i Bosberg.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8 728 218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9 858 323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10 000 393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BERIT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Sofustrøa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7070 Bosberg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918 589 775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