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d829fdd4c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5ba01f1254f1f"/>
  </p:sldMasterIdLst>
  <p:sldIdLst>
    <p:sldId xmlns:r="http://schemas.openxmlformats.org/officeDocument/2006/relationships" id="256" r:id="Re29ee4b573054349"/>
    <p:sldId xmlns:r="http://schemas.openxmlformats.org/officeDocument/2006/relationships" id="257" r:id="R19c93de77f9a435e"/>
    <p:sldId xmlns:r="http://schemas.openxmlformats.org/officeDocument/2006/relationships" id="258" r:id="Raf24d59ed72942d8"/>
    <p:sldId xmlns:r="http://schemas.openxmlformats.org/officeDocument/2006/relationships" id="259" r:id="R5f3ce871602042ac"/>
    <p:sldId xmlns:r="http://schemas.openxmlformats.org/officeDocument/2006/relationships" id="260" r:id="Reaa0951136f34640"/>
    <p:sldId xmlns:r="http://schemas.openxmlformats.org/officeDocument/2006/relationships" id="261" r:id="R2456230b8567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5ba01f1254f1f" /><Relationship Type="http://schemas.openxmlformats.org/officeDocument/2006/relationships/slide" Target="/ppt/slides/slide1.xml" Id="Re29ee4b573054349" /><Relationship Type="http://schemas.openxmlformats.org/officeDocument/2006/relationships/slide" Target="/ppt/slides/slide2.xml" Id="R19c93de77f9a435e" /><Relationship Type="http://schemas.openxmlformats.org/officeDocument/2006/relationships/slide" Target="/ppt/slides/slide3.xml" Id="Raf24d59ed72942d8" /><Relationship Type="http://schemas.openxmlformats.org/officeDocument/2006/relationships/slide" Target="/ppt/slides/slide4.xml" Id="R5f3ce871602042ac" /><Relationship Type="http://schemas.openxmlformats.org/officeDocument/2006/relationships/slide" Target="/ppt/slides/slide5.xml" Id="Reaa0951136f34640" /><Relationship Type="http://schemas.openxmlformats.org/officeDocument/2006/relationships/slide" Target="/ppt/slides/slide6.xml" Id="R2456230b8567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b9c44ef87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08136b46493d" /><Relationship Type="http://schemas.openxmlformats.org/officeDocument/2006/relationships/theme" Target="/ppt/slideMasters/theme/theme1.xml" Id="R6635ea1993c4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e08136b46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7f620c22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cffe0566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37822857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546ee756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a5ea6b2a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892ee539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