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e7664b230c4a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e7e23bca994bf6"/>
  </p:sldMasterIdLst>
  <p:sldIdLst>
    <p:sldId xmlns:r="http://schemas.openxmlformats.org/officeDocument/2006/relationships" id="256" r:id="R883d5ef11ff14ff7"/>
    <p:sldId xmlns:r="http://schemas.openxmlformats.org/officeDocument/2006/relationships" id="257" r:id="Rff17fb496c4d4d8f"/>
    <p:sldId xmlns:r="http://schemas.openxmlformats.org/officeDocument/2006/relationships" id="258" r:id="R8467f99dfed446ab"/>
    <p:sldId xmlns:r="http://schemas.openxmlformats.org/officeDocument/2006/relationships" id="259" r:id="Ra3a957d292534731"/>
    <p:sldId xmlns:r="http://schemas.openxmlformats.org/officeDocument/2006/relationships" id="260" r:id="Rd1dbd47da32c47f0"/>
    <p:sldId xmlns:r="http://schemas.openxmlformats.org/officeDocument/2006/relationships" id="261" r:id="R2132826595144f19"/>
    <p:sldId xmlns:r="http://schemas.openxmlformats.org/officeDocument/2006/relationships" id="262" r:id="Ra8690b7bf08e4d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e7e23bca994bf6" /><Relationship Type="http://schemas.openxmlformats.org/officeDocument/2006/relationships/slide" Target="/ppt/slides/slide1.xml" Id="R883d5ef11ff14ff7" /><Relationship Type="http://schemas.openxmlformats.org/officeDocument/2006/relationships/slide" Target="/ppt/slides/slide2.xml" Id="Rff17fb496c4d4d8f" /><Relationship Type="http://schemas.openxmlformats.org/officeDocument/2006/relationships/slide" Target="/ppt/slides/slide3.xml" Id="R8467f99dfed446ab" /><Relationship Type="http://schemas.openxmlformats.org/officeDocument/2006/relationships/slide" Target="/ppt/slides/slide4.xml" Id="Ra3a957d292534731" /><Relationship Type="http://schemas.openxmlformats.org/officeDocument/2006/relationships/slide" Target="/ppt/slides/slide5.xml" Id="Rd1dbd47da32c47f0" /><Relationship Type="http://schemas.openxmlformats.org/officeDocument/2006/relationships/slide" Target="/ppt/slides/slide6.xml" Id="R2132826595144f19" /><Relationship Type="http://schemas.openxmlformats.org/officeDocument/2006/relationships/slide" Target="/ppt/slides/slide7.xml" Id="Ra8690b7bf08e4d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114ca7d9bc45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ff167f4de4b88" /><Relationship Type="http://schemas.openxmlformats.org/officeDocument/2006/relationships/theme" Target="/ppt/slideMasters/theme/theme1.xml" Id="R9c3beaa836ea4e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aff167f4de4b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7fd3c0e0440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7c63141574d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f3450c52249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e2cdbaa7949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9f4a8bc2248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cc1d1ac224f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71c86eeb446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GARNKROA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GARNKROA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GARNKROA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GARNKROA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GARNKROA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GARNKROA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8 266 408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−880 515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−681 590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5 442 102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6 389 290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GARNKROA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TØNNESEN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GARNKROA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72 39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918 683 755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GARNKROA AS</a:t>
            </a:r>
          </a:p>
        </p:txBody>
      </p:sp>
    </p:spTree>
  </p:cSld>
  <p:clrMapOvr>
    <a:masterClrMapping xmlns:a="http://schemas.openxmlformats.org/drawingml/2006/main"/>
  </p:clrMapOvr>
</p:sld>
</file>