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5c4942081845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0e194dcee84d64"/>
  </p:sldMasterIdLst>
  <p:sldIdLst>
    <p:sldId xmlns:r="http://schemas.openxmlformats.org/officeDocument/2006/relationships" id="256" r:id="R2651ad0abca64e48"/>
    <p:sldId xmlns:r="http://schemas.openxmlformats.org/officeDocument/2006/relationships" id="257" r:id="R14672e2421c643c2"/>
    <p:sldId xmlns:r="http://schemas.openxmlformats.org/officeDocument/2006/relationships" id="258" r:id="R16ed3ea54fe74dd4"/>
    <p:sldId xmlns:r="http://schemas.openxmlformats.org/officeDocument/2006/relationships" id="259" r:id="R9ec91896f3b2460c"/>
    <p:sldId xmlns:r="http://schemas.openxmlformats.org/officeDocument/2006/relationships" id="260" r:id="Rcb2cd8e8c60d401e"/>
    <p:sldId xmlns:r="http://schemas.openxmlformats.org/officeDocument/2006/relationships" id="261" r:id="R986472f5a9a24b01"/>
    <p:sldId xmlns:r="http://schemas.openxmlformats.org/officeDocument/2006/relationships" id="262" r:id="Re933c8b7aee44c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0e194dcee84d64" /><Relationship Type="http://schemas.openxmlformats.org/officeDocument/2006/relationships/slide" Target="/ppt/slides/slide1.xml" Id="R2651ad0abca64e48" /><Relationship Type="http://schemas.openxmlformats.org/officeDocument/2006/relationships/slide" Target="/ppt/slides/slide2.xml" Id="R14672e2421c643c2" /><Relationship Type="http://schemas.openxmlformats.org/officeDocument/2006/relationships/slide" Target="/ppt/slides/slide3.xml" Id="R16ed3ea54fe74dd4" /><Relationship Type="http://schemas.openxmlformats.org/officeDocument/2006/relationships/slide" Target="/ppt/slides/slide4.xml" Id="R9ec91896f3b2460c" /><Relationship Type="http://schemas.openxmlformats.org/officeDocument/2006/relationships/slide" Target="/ppt/slides/slide5.xml" Id="Rcb2cd8e8c60d401e" /><Relationship Type="http://schemas.openxmlformats.org/officeDocument/2006/relationships/slide" Target="/ppt/slides/slide6.xml" Id="R986472f5a9a24b01" /><Relationship Type="http://schemas.openxmlformats.org/officeDocument/2006/relationships/slide" Target="/ppt/slides/slide7.xml" Id="Re933c8b7aee44c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b5ebe263834a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d5b0d478a34689" /><Relationship Type="http://schemas.openxmlformats.org/officeDocument/2006/relationships/theme" Target="/ppt/slideMasters/theme/theme1.xml" Id="R26421724dc2741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d5b0d478a346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6ab71692a24d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6a99887aed44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42a4e7ab734a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d59cfe62f4d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287ab7213d44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52d7a8e99147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7e81095d474d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ZIBA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ZIBA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ZIBA AS ble etablert [år] og holder til i Ottestad.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ZIBA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ZIBA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ZIBA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947 504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2 549 329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3 551 329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ZIBA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LIKEAGLOVE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ZIBA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Nordahlvegen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2312 Ottestad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918 702 814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ZIBA AS</a:t>
            </a:r>
          </a:p>
        </p:txBody>
      </p:sp>
    </p:spTree>
  </p:cSld>
  <p:clrMapOvr>
    <a:masterClrMapping xmlns:a="http://schemas.openxmlformats.org/drawingml/2006/main"/>
  </p:clrMapOvr>
</p:sld>
</file>