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dc52e50cb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9f53b9bcd4ad7"/>
  </p:sldMasterIdLst>
  <p:sldIdLst>
    <p:sldId xmlns:r="http://schemas.openxmlformats.org/officeDocument/2006/relationships" id="256" r:id="R5e8b5df8e19c460b"/>
    <p:sldId xmlns:r="http://schemas.openxmlformats.org/officeDocument/2006/relationships" id="257" r:id="Ra362f7e747fa4245"/>
    <p:sldId xmlns:r="http://schemas.openxmlformats.org/officeDocument/2006/relationships" id="258" r:id="R164516c8e1db4249"/>
    <p:sldId xmlns:r="http://schemas.openxmlformats.org/officeDocument/2006/relationships" id="259" r:id="Rc48f73bb5c7045a2"/>
    <p:sldId xmlns:r="http://schemas.openxmlformats.org/officeDocument/2006/relationships" id="260" r:id="Radbc1545bef94405"/>
    <p:sldId xmlns:r="http://schemas.openxmlformats.org/officeDocument/2006/relationships" id="261" r:id="R6d448bf0f7a64df8"/>
    <p:sldId xmlns:r="http://schemas.openxmlformats.org/officeDocument/2006/relationships" id="262" r:id="R1b034efac98a45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9f53b9bcd4ad7" /><Relationship Type="http://schemas.openxmlformats.org/officeDocument/2006/relationships/slide" Target="/ppt/slides/slide1.xml" Id="R5e8b5df8e19c460b" /><Relationship Type="http://schemas.openxmlformats.org/officeDocument/2006/relationships/slide" Target="/ppt/slides/slide2.xml" Id="Ra362f7e747fa4245" /><Relationship Type="http://schemas.openxmlformats.org/officeDocument/2006/relationships/slide" Target="/ppt/slides/slide3.xml" Id="R164516c8e1db4249" /><Relationship Type="http://schemas.openxmlformats.org/officeDocument/2006/relationships/slide" Target="/ppt/slides/slide4.xml" Id="Rc48f73bb5c7045a2" /><Relationship Type="http://schemas.openxmlformats.org/officeDocument/2006/relationships/slide" Target="/ppt/slides/slide5.xml" Id="Radbc1545bef94405" /><Relationship Type="http://schemas.openxmlformats.org/officeDocument/2006/relationships/slide" Target="/ppt/slides/slide6.xml" Id="R6d448bf0f7a64df8" /><Relationship Type="http://schemas.openxmlformats.org/officeDocument/2006/relationships/slide" Target="/ppt/slides/slide7.xml" Id="R1b034efac98a45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060c12ac8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58394a994471f" /><Relationship Type="http://schemas.openxmlformats.org/officeDocument/2006/relationships/theme" Target="/ppt/slideMasters/theme/theme1.xml" Id="R8e1ac1ef931d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58394a994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9a7f4ee3a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1a63b7fbc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963cb962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8e96500e7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8fdacecf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d716d56a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45249f05e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CAGR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13 764 158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HENRIK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CAGR AS</a:t>
            </a:r>
          </a:p>
        </p:txBody>
      </p:sp>
    </p:spTree>
  </p:cSld>
  <p:clrMapOvr>
    <a:masterClrMapping xmlns:a="http://schemas.openxmlformats.org/drawingml/2006/main"/>
  </p:clrMapOvr>
</p:sld>
</file>