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a8c20d4dad4f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75c5f0994463b"/>
  </p:sldMasterIdLst>
  <p:sldIdLst>
    <p:sldId xmlns:r="http://schemas.openxmlformats.org/officeDocument/2006/relationships" id="256" r:id="R5d073dd20cfc498a"/>
    <p:sldId xmlns:r="http://schemas.openxmlformats.org/officeDocument/2006/relationships" id="257" r:id="R5c907cc56f1a45d4"/>
    <p:sldId xmlns:r="http://schemas.openxmlformats.org/officeDocument/2006/relationships" id="258" r:id="R394ba2a44e3c451e"/>
    <p:sldId xmlns:r="http://schemas.openxmlformats.org/officeDocument/2006/relationships" id="259" r:id="Rf7b7d06b3bb9451c"/>
    <p:sldId xmlns:r="http://schemas.openxmlformats.org/officeDocument/2006/relationships" id="260" r:id="R2a89e506d14144ce"/>
    <p:sldId xmlns:r="http://schemas.openxmlformats.org/officeDocument/2006/relationships" id="261" r:id="R42e1dbc08ce04655"/>
    <p:sldId xmlns:r="http://schemas.openxmlformats.org/officeDocument/2006/relationships" id="262" r:id="R22ae24cda77842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75c5f0994463b" /><Relationship Type="http://schemas.openxmlformats.org/officeDocument/2006/relationships/slide" Target="/ppt/slides/slide1.xml" Id="R5d073dd20cfc498a" /><Relationship Type="http://schemas.openxmlformats.org/officeDocument/2006/relationships/slide" Target="/ppt/slides/slide2.xml" Id="R5c907cc56f1a45d4" /><Relationship Type="http://schemas.openxmlformats.org/officeDocument/2006/relationships/slide" Target="/ppt/slides/slide3.xml" Id="R394ba2a44e3c451e" /><Relationship Type="http://schemas.openxmlformats.org/officeDocument/2006/relationships/slide" Target="/ppt/slides/slide4.xml" Id="Rf7b7d06b3bb9451c" /><Relationship Type="http://schemas.openxmlformats.org/officeDocument/2006/relationships/slide" Target="/ppt/slides/slide5.xml" Id="R2a89e506d14144ce" /><Relationship Type="http://schemas.openxmlformats.org/officeDocument/2006/relationships/slide" Target="/ppt/slides/slide6.xml" Id="R42e1dbc08ce04655" /><Relationship Type="http://schemas.openxmlformats.org/officeDocument/2006/relationships/slide" Target="/ppt/slides/slide7.xml" Id="R22ae24cda77842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632e75ecf47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11cd5b9344e1e" /><Relationship Type="http://schemas.openxmlformats.org/officeDocument/2006/relationships/theme" Target="/ppt/slideMasters/theme/theme1.xml" Id="R18c494d24bd446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e11cd5b9344e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0e08ac039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d30d8de6f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ab0189f58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ee43cc3b6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458db42944c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ccef23d5643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a0f52b72a4f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SEMPER EXCELSIOR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243 611 103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246 697 695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HENRIK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918 711 937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SEMPER EXCELSIOR AS</a:t>
            </a:r>
          </a:p>
        </p:txBody>
      </p:sp>
    </p:spTree>
  </p:cSld>
  <p:clrMapOvr>
    <a:masterClrMapping xmlns:a="http://schemas.openxmlformats.org/drawingml/2006/main"/>
  </p:clrMapOvr>
</p:sld>
</file>