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10d53a0163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6b87409d44f9b"/>
  </p:sldMasterIdLst>
  <p:sldIdLst>
    <p:sldId xmlns:r="http://schemas.openxmlformats.org/officeDocument/2006/relationships" id="256" r:id="Ra002c9a10a0744bd"/>
    <p:sldId xmlns:r="http://schemas.openxmlformats.org/officeDocument/2006/relationships" id="257" r:id="Ra9e5608fe13042bc"/>
    <p:sldId xmlns:r="http://schemas.openxmlformats.org/officeDocument/2006/relationships" id="258" r:id="Rf5e192170b5c4fcc"/>
    <p:sldId xmlns:r="http://schemas.openxmlformats.org/officeDocument/2006/relationships" id="259" r:id="R724dde7b4502417e"/>
    <p:sldId xmlns:r="http://schemas.openxmlformats.org/officeDocument/2006/relationships" id="260" r:id="R7962b5e6a2704f1d"/>
    <p:sldId xmlns:r="http://schemas.openxmlformats.org/officeDocument/2006/relationships" id="261" r:id="R6447189858b247bb"/>
    <p:sldId xmlns:r="http://schemas.openxmlformats.org/officeDocument/2006/relationships" id="262" r:id="R37b198c0b9a243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6b87409d44f9b" /><Relationship Type="http://schemas.openxmlformats.org/officeDocument/2006/relationships/slide" Target="/ppt/slides/slide1.xml" Id="Ra002c9a10a0744bd" /><Relationship Type="http://schemas.openxmlformats.org/officeDocument/2006/relationships/slide" Target="/ppt/slides/slide2.xml" Id="Ra9e5608fe13042bc" /><Relationship Type="http://schemas.openxmlformats.org/officeDocument/2006/relationships/slide" Target="/ppt/slides/slide3.xml" Id="Rf5e192170b5c4fcc" /><Relationship Type="http://schemas.openxmlformats.org/officeDocument/2006/relationships/slide" Target="/ppt/slides/slide4.xml" Id="R724dde7b4502417e" /><Relationship Type="http://schemas.openxmlformats.org/officeDocument/2006/relationships/slide" Target="/ppt/slides/slide5.xml" Id="R7962b5e6a2704f1d" /><Relationship Type="http://schemas.openxmlformats.org/officeDocument/2006/relationships/slide" Target="/ppt/slides/slide6.xml" Id="R6447189858b247bb" /><Relationship Type="http://schemas.openxmlformats.org/officeDocument/2006/relationships/slide" Target="/ppt/slides/slide7.xml" Id="R37b198c0b9a243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a1090c77248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32e4085f40ad" /><Relationship Type="http://schemas.openxmlformats.org/officeDocument/2006/relationships/theme" Target="/ppt/slideMasters/theme/theme1.xml" Id="R184d3fefd588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032e4085f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62fbe2812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24891ae624a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baea70424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cce6e66ec41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2164cd716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aa64a2b3d49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44841f9974b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OLINCO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5 294 844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TORILL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BOAS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Hansen, Fjellsetveien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918 713 824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