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fa72181ad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c1808856d426b"/>
  </p:sldMasterIdLst>
  <p:sldIdLst>
    <p:sldId xmlns:r="http://schemas.openxmlformats.org/officeDocument/2006/relationships" id="256" r:id="Rc52ccf1fec3a417f"/>
    <p:sldId xmlns:r="http://schemas.openxmlformats.org/officeDocument/2006/relationships" id="257" r:id="R0c2ec413030f4ad8"/>
    <p:sldId xmlns:r="http://schemas.openxmlformats.org/officeDocument/2006/relationships" id="258" r:id="Rf126269e652b4b30"/>
    <p:sldId xmlns:r="http://schemas.openxmlformats.org/officeDocument/2006/relationships" id="259" r:id="R9b5abc86d15749f6"/>
    <p:sldId xmlns:r="http://schemas.openxmlformats.org/officeDocument/2006/relationships" id="260" r:id="R2a7ccaa9d38c4b81"/>
    <p:sldId xmlns:r="http://schemas.openxmlformats.org/officeDocument/2006/relationships" id="261" r:id="Rfb13a99e0e524c8b"/>
    <p:sldId xmlns:r="http://schemas.openxmlformats.org/officeDocument/2006/relationships" id="262" r:id="R08fc5207cfa1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c1808856d426b" /><Relationship Type="http://schemas.openxmlformats.org/officeDocument/2006/relationships/slide" Target="/ppt/slides/slide1.xml" Id="Rc52ccf1fec3a417f" /><Relationship Type="http://schemas.openxmlformats.org/officeDocument/2006/relationships/slide" Target="/ppt/slides/slide2.xml" Id="R0c2ec413030f4ad8" /><Relationship Type="http://schemas.openxmlformats.org/officeDocument/2006/relationships/slide" Target="/ppt/slides/slide3.xml" Id="Rf126269e652b4b30" /><Relationship Type="http://schemas.openxmlformats.org/officeDocument/2006/relationships/slide" Target="/ppt/slides/slide4.xml" Id="R9b5abc86d15749f6" /><Relationship Type="http://schemas.openxmlformats.org/officeDocument/2006/relationships/slide" Target="/ppt/slides/slide5.xml" Id="R2a7ccaa9d38c4b81" /><Relationship Type="http://schemas.openxmlformats.org/officeDocument/2006/relationships/slide" Target="/ppt/slides/slide6.xml" Id="Rfb13a99e0e524c8b" /><Relationship Type="http://schemas.openxmlformats.org/officeDocument/2006/relationships/slide" Target="/ppt/slides/slide7.xml" Id="R08fc5207cfa1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5ea65dedd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bdd0227984066" /><Relationship Type="http://schemas.openxmlformats.org/officeDocument/2006/relationships/theme" Target="/ppt/slideMasters/theme/theme1.xml" Id="R7a72ef0ece22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bdd022798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ce06dfbd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2bf44b6914b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7e64b8491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c68975ce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bd8e8bd1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e5eeaef28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7f8d02097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INVESTERING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1 122 470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Kirkebyenga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918 714 847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