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1d49ce816743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fdd7f2fc3748cc"/>
  </p:sldMasterIdLst>
  <p:sldIdLst>
    <p:sldId xmlns:r="http://schemas.openxmlformats.org/officeDocument/2006/relationships" id="256" r:id="Rad58e81d98244397"/>
    <p:sldId xmlns:r="http://schemas.openxmlformats.org/officeDocument/2006/relationships" id="257" r:id="Red1c581198054aa1"/>
    <p:sldId xmlns:r="http://schemas.openxmlformats.org/officeDocument/2006/relationships" id="258" r:id="Rfdda7deece48449d"/>
    <p:sldId xmlns:r="http://schemas.openxmlformats.org/officeDocument/2006/relationships" id="259" r:id="Rd46766d59a9841da"/>
    <p:sldId xmlns:r="http://schemas.openxmlformats.org/officeDocument/2006/relationships" id="260" r:id="R802b333e681344a3"/>
    <p:sldId xmlns:r="http://schemas.openxmlformats.org/officeDocument/2006/relationships" id="261" r:id="R8484f22e87a44ae6"/>
    <p:sldId xmlns:r="http://schemas.openxmlformats.org/officeDocument/2006/relationships" id="262" r:id="Rd47a9501dbb042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fdd7f2fc3748cc" /><Relationship Type="http://schemas.openxmlformats.org/officeDocument/2006/relationships/slide" Target="/ppt/slides/slide1.xml" Id="Rad58e81d98244397" /><Relationship Type="http://schemas.openxmlformats.org/officeDocument/2006/relationships/slide" Target="/ppt/slides/slide2.xml" Id="Red1c581198054aa1" /><Relationship Type="http://schemas.openxmlformats.org/officeDocument/2006/relationships/slide" Target="/ppt/slides/slide3.xml" Id="Rfdda7deece48449d" /><Relationship Type="http://schemas.openxmlformats.org/officeDocument/2006/relationships/slide" Target="/ppt/slides/slide4.xml" Id="Rd46766d59a9841da" /><Relationship Type="http://schemas.openxmlformats.org/officeDocument/2006/relationships/slide" Target="/ppt/slides/slide5.xml" Id="R802b333e681344a3" /><Relationship Type="http://schemas.openxmlformats.org/officeDocument/2006/relationships/slide" Target="/ppt/slides/slide6.xml" Id="R8484f22e87a44ae6" /><Relationship Type="http://schemas.openxmlformats.org/officeDocument/2006/relationships/slide" Target="/ppt/slides/slide7.xml" Id="Rd47a9501dbb042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3af609be6f4b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4f4dbb9534692" /><Relationship Type="http://schemas.openxmlformats.org/officeDocument/2006/relationships/theme" Target="/ppt/slideMasters/theme/theme1.xml" Id="R316c16597d5d42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04f4dbb95346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9e70539ae4e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72b0881c44d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5fab0beec4b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3397bfcec4a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5b66a296448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ffc39b3864d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dbdcf76c940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CUENTAS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CUENTAS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CUENTAS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CUENTAS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CUENTAS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CUENTAS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2 281 452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144 443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119 722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361 555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936 859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CUENTAS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WOJCIECH PIOTR SZCZUKIEWICZ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CUENTAS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Herslebs gate 47B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918 764 216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CUENTAS AS</a:t>
            </a:r>
          </a:p>
        </p:txBody>
      </p:sp>
    </p:spTree>
  </p:cSld>
  <p:clrMapOvr>
    <a:masterClrMapping xmlns:a="http://schemas.openxmlformats.org/drawingml/2006/main"/>
  </p:clrMapOvr>
</p:sld>
</file>