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de5dbba0b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d2e7122324d4b"/>
  </p:sldMasterIdLst>
  <p:sldIdLst>
    <p:sldId xmlns:r="http://schemas.openxmlformats.org/officeDocument/2006/relationships" id="256" r:id="R1cc0a09f5fdc4792"/>
    <p:sldId xmlns:r="http://schemas.openxmlformats.org/officeDocument/2006/relationships" id="257" r:id="R2dfcbceaa3484bd8"/>
    <p:sldId xmlns:r="http://schemas.openxmlformats.org/officeDocument/2006/relationships" id="258" r:id="R7a74ea305cf94e95"/>
    <p:sldId xmlns:r="http://schemas.openxmlformats.org/officeDocument/2006/relationships" id="259" r:id="R7aa197e567164de8"/>
    <p:sldId xmlns:r="http://schemas.openxmlformats.org/officeDocument/2006/relationships" id="260" r:id="Rfdcc5874c37648cb"/>
    <p:sldId xmlns:r="http://schemas.openxmlformats.org/officeDocument/2006/relationships" id="261" r:id="R1375ae621d454c93"/>
    <p:sldId xmlns:r="http://schemas.openxmlformats.org/officeDocument/2006/relationships" id="262" r:id="R4bfe85c2b4e7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d2e7122324d4b" /><Relationship Type="http://schemas.openxmlformats.org/officeDocument/2006/relationships/slide" Target="/ppt/slides/slide1.xml" Id="R1cc0a09f5fdc4792" /><Relationship Type="http://schemas.openxmlformats.org/officeDocument/2006/relationships/slide" Target="/ppt/slides/slide2.xml" Id="R2dfcbceaa3484bd8" /><Relationship Type="http://schemas.openxmlformats.org/officeDocument/2006/relationships/slide" Target="/ppt/slides/slide3.xml" Id="R7a74ea305cf94e95" /><Relationship Type="http://schemas.openxmlformats.org/officeDocument/2006/relationships/slide" Target="/ppt/slides/slide4.xml" Id="R7aa197e567164de8" /><Relationship Type="http://schemas.openxmlformats.org/officeDocument/2006/relationships/slide" Target="/ppt/slides/slide5.xml" Id="Rfdcc5874c37648cb" /><Relationship Type="http://schemas.openxmlformats.org/officeDocument/2006/relationships/slide" Target="/ppt/slides/slide6.xml" Id="R1375ae621d454c93" /><Relationship Type="http://schemas.openxmlformats.org/officeDocument/2006/relationships/slide" Target="/ppt/slides/slide7.xml" Id="R4bfe85c2b4e7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6c02b054a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32dc57eb54ae9" /><Relationship Type="http://schemas.openxmlformats.org/officeDocument/2006/relationships/theme" Target="/ppt/slideMasters/theme/theme1.xml" Id="R5fc9ce661cca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c32dc57eb5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e0e558eee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86f9c84f443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0b706c9954d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d2e1c5df3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a37003982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1d502d3c47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7ae80e2df49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ASKARI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460 666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4 759 472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ÅSGEIR BRUNBORG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BRUNBORG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Ringheimsvegen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918 789 804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AS</a:t>
            </a:r>
          </a:p>
        </p:txBody>
      </p:sp>
    </p:spTree>
  </p:cSld>
  <p:clrMapOvr>
    <a:masterClrMapping xmlns:a="http://schemas.openxmlformats.org/drawingml/2006/main"/>
  </p:clrMapOvr>
</p:sld>
</file>