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97777b032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c88d1854b4b91"/>
  </p:sldMasterIdLst>
  <p:sldIdLst>
    <p:sldId xmlns:r="http://schemas.openxmlformats.org/officeDocument/2006/relationships" id="256" r:id="R9f043e21518144f0"/>
    <p:sldId xmlns:r="http://schemas.openxmlformats.org/officeDocument/2006/relationships" id="257" r:id="Rd2378110f02144b7"/>
    <p:sldId xmlns:r="http://schemas.openxmlformats.org/officeDocument/2006/relationships" id="258" r:id="R73d4bf981775403c"/>
    <p:sldId xmlns:r="http://schemas.openxmlformats.org/officeDocument/2006/relationships" id="259" r:id="Rbb53102cc1b84840"/>
    <p:sldId xmlns:r="http://schemas.openxmlformats.org/officeDocument/2006/relationships" id="260" r:id="Rabaa5d7756684f21"/>
    <p:sldId xmlns:r="http://schemas.openxmlformats.org/officeDocument/2006/relationships" id="261" r:id="R9a201e6b7990440d"/>
    <p:sldId xmlns:r="http://schemas.openxmlformats.org/officeDocument/2006/relationships" id="262" r:id="R95e226ed78b3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c88d1854b4b91" /><Relationship Type="http://schemas.openxmlformats.org/officeDocument/2006/relationships/slide" Target="/ppt/slides/slide1.xml" Id="R9f043e21518144f0" /><Relationship Type="http://schemas.openxmlformats.org/officeDocument/2006/relationships/slide" Target="/ppt/slides/slide2.xml" Id="Rd2378110f02144b7" /><Relationship Type="http://schemas.openxmlformats.org/officeDocument/2006/relationships/slide" Target="/ppt/slides/slide3.xml" Id="R73d4bf981775403c" /><Relationship Type="http://schemas.openxmlformats.org/officeDocument/2006/relationships/slide" Target="/ppt/slides/slide4.xml" Id="Rbb53102cc1b84840" /><Relationship Type="http://schemas.openxmlformats.org/officeDocument/2006/relationships/slide" Target="/ppt/slides/slide5.xml" Id="Rabaa5d7756684f21" /><Relationship Type="http://schemas.openxmlformats.org/officeDocument/2006/relationships/slide" Target="/ppt/slides/slide6.xml" Id="R9a201e6b7990440d" /><Relationship Type="http://schemas.openxmlformats.org/officeDocument/2006/relationships/slide" Target="/ppt/slides/slide7.xml" Id="R95e226ed78b3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371e0981f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1cd6e53224f3b" /><Relationship Type="http://schemas.openxmlformats.org/officeDocument/2006/relationships/theme" Target="/ppt/slideMasters/theme/theme1.xml" Id="Rba46a3adb265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1cd6e5322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d7fd09cd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a61b5af51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35e0f7a2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554d44954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11a158c06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1200a858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8a5ae1c2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