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c68633121c42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0e16b2673341b1"/>
  </p:sldMasterIdLst>
  <p:sldIdLst>
    <p:sldId xmlns:r="http://schemas.openxmlformats.org/officeDocument/2006/relationships" id="256" r:id="R2e04cbc0c77143ea"/>
    <p:sldId xmlns:r="http://schemas.openxmlformats.org/officeDocument/2006/relationships" id="257" r:id="R761a9cada02f4453"/>
    <p:sldId xmlns:r="http://schemas.openxmlformats.org/officeDocument/2006/relationships" id="258" r:id="R9c89c0723f034775"/>
    <p:sldId xmlns:r="http://schemas.openxmlformats.org/officeDocument/2006/relationships" id="259" r:id="R4df3c5c4389c4e13"/>
    <p:sldId xmlns:r="http://schemas.openxmlformats.org/officeDocument/2006/relationships" id="260" r:id="Rce5992be0c994e34"/>
    <p:sldId xmlns:r="http://schemas.openxmlformats.org/officeDocument/2006/relationships" id="261" r:id="R8af783a6bb304ab4"/>
    <p:sldId xmlns:r="http://schemas.openxmlformats.org/officeDocument/2006/relationships" id="262" r:id="R7d4922bdf68545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e16b2673341b1" /><Relationship Type="http://schemas.openxmlformats.org/officeDocument/2006/relationships/slide" Target="/ppt/slides/slide1.xml" Id="R2e04cbc0c77143ea" /><Relationship Type="http://schemas.openxmlformats.org/officeDocument/2006/relationships/slide" Target="/ppt/slides/slide2.xml" Id="R761a9cada02f4453" /><Relationship Type="http://schemas.openxmlformats.org/officeDocument/2006/relationships/slide" Target="/ppt/slides/slide3.xml" Id="R9c89c0723f034775" /><Relationship Type="http://schemas.openxmlformats.org/officeDocument/2006/relationships/slide" Target="/ppt/slides/slide4.xml" Id="R4df3c5c4389c4e13" /><Relationship Type="http://schemas.openxmlformats.org/officeDocument/2006/relationships/slide" Target="/ppt/slides/slide5.xml" Id="Rce5992be0c994e34" /><Relationship Type="http://schemas.openxmlformats.org/officeDocument/2006/relationships/slide" Target="/ppt/slides/slide6.xml" Id="R8af783a6bb304ab4" /><Relationship Type="http://schemas.openxmlformats.org/officeDocument/2006/relationships/slide" Target="/ppt/slides/slide7.xml" Id="R7d4922bdf68545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17bd5d32346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8f4aebbc14de0" /><Relationship Type="http://schemas.openxmlformats.org/officeDocument/2006/relationships/theme" Target="/ppt/slideMasters/theme/theme1.xml" Id="R44d1ed6092bf4b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38f4aebbc1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79222aeff4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b42f0b89643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5bfd74cc545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880a896b641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28ae6f0ea49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956470495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f461646ef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VETS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−334 804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4 254 874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8 386 446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VETVIK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Holmendammen terrasse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918 829 113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VETS INVEST AS</a:t>
            </a:r>
          </a:p>
        </p:txBody>
      </p:sp>
    </p:spTree>
  </p:cSld>
  <p:clrMapOvr>
    <a:masterClrMapping xmlns:a="http://schemas.openxmlformats.org/drawingml/2006/main"/>
  </p:clrMapOvr>
</p:sld>
</file>