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22810435c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d929317be4506"/>
  </p:sldMasterIdLst>
  <p:sldIdLst>
    <p:sldId xmlns:r="http://schemas.openxmlformats.org/officeDocument/2006/relationships" id="256" r:id="Re561962feb4c4524"/>
    <p:sldId xmlns:r="http://schemas.openxmlformats.org/officeDocument/2006/relationships" id="257" r:id="R08df178a619e4159"/>
    <p:sldId xmlns:r="http://schemas.openxmlformats.org/officeDocument/2006/relationships" id="258" r:id="Raa50594da281474a"/>
    <p:sldId xmlns:r="http://schemas.openxmlformats.org/officeDocument/2006/relationships" id="259" r:id="R45e4c7f6907b483c"/>
    <p:sldId xmlns:r="http://schemas.openxmlformats.org/officeDocument/2006/relationships" id="260" r:id="R9360bfd4dc7343d5"/>
    <p:sldId xmlns:r="http://schemas.openxmlformats.org/officeDocument/2006/relationships" id="261" r:id="Rebc6c8ee4f8a4247"/>
    <p:sldId xmlns:r="http://schemas.openxmlformats.org/officeDocument/2006/relationships" id="262" r:id="R82eada8d0a93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d929317be4506" /><Relationship Type="http://schemas.openxmlformats.org/officeDocument/2006/relationships/slide" Target="/ppt/slides/slide1.xml" Id="Re561962feb4c4524" /><Relationship Type="http://schemas.openxmlformats.org/officeDocument/2006/relationships/slide" Target="/ppt/slides/slide2.xml" Id="R08df178a619e4159" /><Relationship Type="http://schemas.openxmlformats.org/officeDocument/2006/relationships/slide" Target="/ppt/slides/slide3.xml" Id="Raa50594da281474a" /><Relationship Type="http://schemas.openxmlformats.org/officeDocument/2006/relationships/slide" Target="/ppt/slides/slide4.xml" Id="R45e4c7f6907b483c" /><Relationship Type="http://schemas.openxmlformats.org/officeDocument/2006/relationships/slide" Target="/ppt/slides/slide5.xml" Id="R9360bfd4dc7343d5" /><Relationship Type="http://schemas.openxmlformats.org/officeDocument/2006/relationships/slide" Target="/ppt/slides/slide6.xml" Id="Rebc6c8ee4f8a4247" /><Relationship Type="http://schemas.openxmlformats.org/officeDocument/2006/relationships/slide" Target="/ppt/slides/slide7.xml" Id="R82eada8d0a93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1cd0afd12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d7ba594643ae" /><Relationship Type="http://schemas.openxmlformats.org/officeDocument/2006/relationships/theme" Target="/ppt/slideMasters/theme/theme1.xml" Id="R1b906abe69cd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1d7ba5946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07eb372c0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aaa9cc364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eda544cd6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8966fe32a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873c93de5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b5152f532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64dc456f2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HERMAR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3 441 722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AARNÆS HERMAN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