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3607460cb544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b3c5ff354a499a"/>
  </p:sldMasterIdLst>
  <p:sldIdLst>
    <p:sldId xmlns:r="http://schemas.openxmlformats.org/officeDocument/2006/relationships" id="256" r:id="Rfee1c07ae26d46dc"/>
    <p:sldId xmlns:r="http://schemas.openxmlformats.org/officeDocument/2006/relationships" id="257" r:id="R60586abb15aa4963"/>
    <p:sldId xmlns:r="http://schemas.openxmlformats.org/officeDocument/2006/relationships" id="258" r:id="Rd6b211492899445f"/>
    <p:sldId xmlns:r="http://schemas.openxmlformats.org/officeDocument/2006/relationships" id="259" r:id="R0129f3060b3d40f6"/>
    <p:sldId xmlns:r="http://schemas.openxmlformats.org/officeDocument/2006/relationships" id="260" r:id="R4e85bb0f338645cc"/>
    <p:sldId xmlns:r="http://schemas.openxmlformats.org/officeDocument/2006/relationships" id="261" r:id="Rf71bf40dad8043af"/>
    <p:sldId xmlns:r="http://schemas.openxmlformats.org/officeDocument/2006/relationships" id="262" r:id="R046d3521642549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3c5ff354a499a" /><Relationship Type="http://schemas.openxmlformats.org/officeDocument/2006/relationships/slide" Target="/ppt/slides/slide1.xml" Id="Rfee1c07ae26d46dc" /><Relationship Type="http://schemas.openxmlformats.org/officeDocument/2006/relationships/slide" Target="/ppt/slides/slide2.xml" Id="R60586abb15aa4963" /><Relationship Type="http://schemas.openxmlformats.org/officeDocument/2006/relationships/slide" Target="/ppt/slides/slide3.xml" Id="Rd6b211492899445f" /><Relationship Type="http://schemas.openxmlformats.org/officeDocument/2006/relationships/slide" Target="/ppt/slides/slide4.xml" Id="R0129f3060b3d40f6" /><Relationship Type="http://schemas.openxmlformats.org/officeDocument/2006/relationships/slide" Target="/ppt/slides/slide5.xml" Id="R4e85bb0f338645cc" /><Relationship Type="http://schemas.openxmlformats.org/officeDocument/2006/relationships/slide" Target="/ppt/slides/slide6.xml" Id="Rf71bf40dad8043af" /><Relationship Type="http://schemas.openxmlformats.org/officeDocument/2006/relationships/slide" Target="/ppt/slides/slide7.xml" Id="R046d3521642549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47ea5b9fb844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7ebc02ae341c2" /><Relationship Type="http://schemas.openxmlformats.org/officeDocument/2006/relationships/theme" Target="/ppt/slideMasters/theme/theme1.xml" Id="R3a3d4662fbee4d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e7ebc02ae341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a2590ed924c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abb1277a648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c6950533f45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0981954f045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5383b905c49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f4d6f04bf44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6818dea9743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LYSHEIM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LYSHEIM AS ble etablert [år] og holder til i Setskog.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148 010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2 138 963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KILLINGMO LYSAKER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ANN-IREN ÅSHEIM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Setskogveien 1115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1954 Setskog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918 835 849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LYSHEIM AS</a:t>
            </a:r>
          </a:p>
        </p:txBody>
      </p:sp>
    </p:spTree>
  </p:cSld>
  <p:clrMapOvr>
    <a:masterClrMapping xmlns:a="http://schemas.openxmlformats.org/drawingml/2006/main"/>
  </p:clrMapOvr>
</p:sld>
</file>