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bfd48022a147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0b96443d2e46ed"/>
  </p:sldMasterIdLst>
  <p:sldIdLst>
    <p:sldId xmlns:r="http://schemas.openxmlformats.org/officeDocument/2006/relationships" id="256" r:id="R1c551afc7aad4b94"/>
    <p:sldId xmlns:r="http://schemas.openxmlformats.org/officeDocument/2006/relationships" id="257" r:id="R08a976828fd242db"/>
    <p:sldId xmlns:r="http://schemas.openxmlformats.org/officeDocument/2006/relationships" id="258" r:id="R9b39058bec584985"/>
    <p:sldId xmlns:r="http://schemas.openxmlformats.org/officeDocument/2006/relationships" id="259" r:id="R7e833134e4e140c3"/>
    <p:sldId xmlns:r="http://schemas.openxmlformats.org/officeDocument/2006/relationships" id="260" r:id="R79b3be06bf8d476f"/>
    <p:sldId xmlns:r="http://schemas.openxmlformats.org/officeDocument/2006/relationships" id="261" r:id="Rc689b9e1edca4824"/>
    <p:sldId xmlns:r="http://schemas.openxmlformats.org/officeDocument/2006/relationships" id="262" r:id="R3b9b7dbe3c6041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0b96443d2e46ed" /><Relationship Type="http://schemas.openxmlformats.org/officeDocument/2006/relationships/slide" Target="/ppt/slides/slide1.xml" Id="R1c551afc7aad4b94" /><Relationship Type="http://schemas.openxmlformats.org/officeDocument/2006/relationships/slide" Target="/ppt/slides/slide2.xml" Id="R08a976828fd242db" /><Relationship Type="http://schemas.openxmlformats.org/officeDocument/2006/relationships/slide" Target="/ppt/slides/slide3.xml" Id="R9b39058bec584985" /><Relationship Type="http://schemas.openxmlformats.org/officeDocument/2006/relationships/slide" Target="/ppt/slides/slide4.xml" Id="R7e833134e4e140c3" /><Relationship Type="http://schemas.openxmlformats.org/officeDocument/2006/relationships/slide" Target="/ppt/slides/slide5.xml" Id="R79b3be06bf8d476f" /><Relationship Type="http://schemas.openxmlformats.org/officeDocument/2006/relationships/slide" Target="/ppt/slides/slide6.xml" Id="Rc689b9e1edca4824" /><Relationship Type="http://schemas.openxmlformats.org/officeDocument/2006/relationships/slide" Target="/ppt/slides/slide7.xml" Id="R3b9b7dbe3c6041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8ae3c221d40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76c75516f4a0c" /><Relationship Type="http://schemas.openxmlformats.org/officeDocument/2006/relationships/theme" Target="/ppt/slideMasters/theme/theme1.xml" Id="R7adc5ff8936147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c76c75516f4a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c925365fb48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b7dff437a45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443db953c46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01b1b7e3a4c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3fa795db246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2df1026f44e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cf2ff9d1648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964 471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11 633 070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15 403 792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MPR Revisjon AS, 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918 856 404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