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03ec487f7546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1a76e7fa1049db"/>
  </p:sldMasterIdLst>
  <p:sldIdLst>
    <p:sldId xmlns:r="http://schemas.openxmlformats.org/officeDocument/2006/relationships" id="256" r:id="R3b1a49f1680244c1"/>
    <p:sldId xmlns:r="http://schemas.openxmlformats.org/officeDocument/2006/relationships" id="257" r:id="Rd4ada33d68e44766"/>
    <p:sldId xmlns:r="http://schemas.openxmlformats.org/officeDocument/2006/relationships" id="258" r:id="R765ac7b2848744fd"/>
    <p:sldId xmlns:r="http://schemas.openxmlformats.org/officeDocument/2006/relationships" id="259" r:id="Re1453519937e486b"/>
    <p:sldId xmlns:r="http://schemas.openxmlformats.org/officeDocument/2006/relationships" id="260" r:id="R02375a2371ad4a84"/>
    <p:sldId xmlns:r="http://schemas.openxmlformats.org/officeDocument/2006/relationships" id="261" r:id="Rce094056a30746b8"/>
    <p:sldId xmlns:r="http://schemas.openxmlformats.org/officeDocument/2006/relationships" id="262" r:id="R79293947a1e443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1a76e7fa1049db" /><Relationship Type="http://schemas.openxmlformats.org/officeDocument/2006/relationships/slide" Target="/ppt/slides/slide1.xml" Id="R3b1a49f1680244c1" /><Relationship Type="http://schemas.openxmlformats.org/officeDocument/2006/relationships/slide" Target="/ppt/slides/slide2.xml" Id="Rd4ada33d68e44766" /><Relationship Type="http://schemas.openxmlformats.org/officeDocument/2006/relationships/slide" Target="/ppt/slides/slide3.xml" Id="R765ac7b2848744fd" /><Relationship Type="http://schemas.openxmlformats.org/officeDocument/2006/relationships/slide" Target="/ppt/slides/slide4.xml" Id="Re1453519937e486b" /><Relationship Type="http://schemas.openxmlformats.org/officeDocument/2006/relationships/slide" Target="/ppt/slides/slide5.xml" Id="R02375a2371ad4a84" /><Relationship Type="http://schemas.openxmlformats.org/officeDocument/2006/relationships/slide" Target="/ppt/slides/slide6.xml" Id="Rce094056a30746b8" /><Relationship Type="http://schemas.openxmlformats.org/officeDocument/2006/relationships/slide" Target="/ppt/slides/slide7.xml" Id="R79293947a1e443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992a389a349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87bb43ee6478d" /><Relationship Type="http://schemas.openxmlformats.org/officeDocument/2006/relationships/theme" Target="/ppt/slideMasters/theme/theme1.xml" Id="R708fc335d90540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887bb43ee647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19f7e1b394e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de2db94634e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271c1628d47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b660ad6c347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d11a1080d4e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b547656624b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714c5967447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HAUGHOLT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HAUGHOLT HOLDING AS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3 882 686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7 329 516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HAUGHOLT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INA HAUGHOLT INVEST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Lindtjenn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918 894 403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HAUGHOLT HOLDING AS</a:t>
            </a:r>
          </a:p>
        </p:txBody>
      </p:sp>
    </p:spTree>
  </p:cSld>
  <p:clrMapOvr>
    <a:masterClrMapping xmlns:a="http://schemas.openxmlformats.org/drawingml/2006/main"/>
  </p:clrMapOvr>
</p:sld>
</file>