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aeaea2b30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4436465104642"/>
  </p:sldMasterIdLst>
  <p:sldIdLst>
    <p:sldId xmlns:r="http://schemas.openxmlformats.org/officeDocument/2006/relationships" id="256" r:id="R5d6095d1d64c4241"/>
    <p:sldId xmlns:r="http://schemas.openxmlformats.org/officeDocument/2006/relationships" id="257" r:id="Rc50afe80f2fe432a"/>
    <p:sldId xmlns:r="http://schemas.openxmlformats.org/officeDocument/2006/relationships" id="258" r:id="R2bf66296f9f04b01"/>
    <p:sldId xmlns:r="http://schemas.openxmlformats.org/officeDocument/2006/relationships" id="259" r:id="Re293513b90924aa0"/>
    <p:sldId xmlns:r="http://schemas.openxmlformats.org/officeDocument/2006/relationships" id="260" r:id="Reba1cdd475c04f96"/>
    <p:sldId xmlns:r="http://schemas.openxmlformats.org/officeDocument/2006/relationships" id="261" r:id="R52f56d7e875c426f"/>
    <p:sldId xmlns:r="http://schemas.openxmlformats.org/officeDocument/2006/relationships" id="262" r:id="R986382294174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4436465104642" /><Relationship Type="http://schemas.openxmlformats.org/officeDocument/2006/relationships/slide" Target="/ppt/slides/slide1.xml" Id="R5d6095d1d64c4241" /><Relationship Type="http://schemas.openxmlformats.org/officeDocument/2006/relationships/slide" Target="/ppt/slides/slide2.xml" Id="Rc50afe80f2fe432a" /><Relationship Type="http://schemas.openxmlformats.org/officeDocument/2006/relationships/slide" Target="/ppt/slides/slide3.xml" Id="R2bf66296f9f04b01" /><Relationship Type="http://schemas.openxmlformats.org/officeDocument/2006/relationships/slide" Target="/ppt/slides/slide4.xml" Id="Re293513b90924aa0" /><Relationship Type="http://schemas.openxmlformats.org/officeDocument/2006/relationships/slide" Target="/ppt/slides/slide5.xml" Id="Reba1cdd475c04f96" /><Relationship Type="http://schemas.openxmlformats.org/officeDocument/2006/relationships/slide" Target="/ppt/slides/slide6.xml" Id="R52f56d7e875c426f" /><Relationship Type="http://schemas.openxmlformats.org/officeDocument/2006/relationships/slide" Target="/ppt/slides/slide7.xml" Id="R986382294174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790a41d94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d0379d494070" /><Relationship Type="http://schemas.openxmlformats.org/officeDocument/2006/relationships/theme" Target="/ppt/slideMasters/theme/theme1.xml" Id="R81879cdf9de9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dd0379d4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0deaac50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d516e84da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21e634742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c72bec8c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a258101d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2792f858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ab29d9b3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RØDSJØ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