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0e624836e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fe8a81d324b71"/>
  </p:sldMasterIdLst>
  <p:sldIdLst>
    <p:sldId xmlns:r="http://schemas.openxmlformats.org/officeDocument/2006/relationships" id="256" r:id="Re97c73dddcca434e"/>
    <p:sldId xmlns:r="http://schemas.openxmlformats.org/officeDocument/2006/relationships" id="257" r:id="Re2755e000da341c7"/>
    <p:sldId xmlns:r="http://schemas.openxmlformats.org/officeDocument/2006/relationships" id="258" r:id="R5636053ae9044794"/>
    <p:sldId xmlns:r="http://schemas.openxmlformats.org/officeDocument/2006/relationships" id="259" r:id="Rb21dbf90330445af"/>
    <p:sldId xmlns:r="http://schemas.openxmlformats.org/officeDocument/2006/relationships" id="260" r:id="R045edf3ba0c24fc3"/>
    <p:sldId xmlns:r="http://schemas.openxmlformats.org/officeDocument/2006/relationships" id="261" r:id="R2c8a58cbcc424d98"/>
    <p:sldId xmlns:r="http://schemas.openxmlformats.org/officeDocument/2006/relationships" id="262" r:id="Ra1dbe1ae3b37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fe8a81d324b71" /><Relationship Type="http://schemas.openxmlformats.org/officeDocument/2006/relationships/slide" Target="/ppt/slides/slide1.xml" Id="Re97c73dddcca434e" /><Relationship Type="http://schemas.openxmlformats.org/officeDocument/2006/relationships/slide" Target="/ppt/slides/slide2.xml" Id="Re2755e000da341c7" /><Relationship Type="http://schemas.openxmlformats.org/officeDocument/2006/relationships/slide" Target="/ppt/slides/slide3.xml" Id="R5636053ae9044794" /><Relationship Type="http://schemas.openxmlformats.org/officeDocument/2006/relationships/slide" Target="/ppt/slides/slide4.xml" Id="Rb21dbf90330445af" /><Relationship Type="http://schemas.openxmlformats.org/officeDocument/2006/relationships/slide" Target="/ppt/slides/slide5.xml" Id="R045edf3ba0c24fc3" /><Relationship Type="http://schemas.openxmlformats.org/officeDocument/2006/relationships/slide" Target="/ppt/slides/slide6.xml" Id="R2c8a58cbcc424d98" /><Relationship Type="http://schemas.openxmlformats.org/officeDocument/2006/relationships/slide" Target="/ppt/slides/slide7.xml" Id="Ra1dbe1ae3b37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96c87347149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cd0e886d5465b" /><Relationship Type="http://schemas.openxmlformats.org/officeDocument/2006/relationships/theme" Target="/ppt/slideMasters/theme/theme1.xml" Id="R372e7bc05e0c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cd0e886d5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08468615e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bdc04341e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94eb5d06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d6da67fae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452b437e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70c7c4040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4ad7c9b88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PORTCAP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PORTCAP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3 738 173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4 878 350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HEITMANN ERIC PORTER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Sands vei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