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bb5f9fe4b145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af5c6d3c1c4df4"/>
  </p:sldMasterIdLst>
  <p:sldIdLst>
    <p:sldId xmlns:r="http://schemas.openxmlformats.org/officeDocument/2006/relationships" id="256" r:id="Rd01d21e946ab4118"/>
    <p:sldId xmlns:r="http://schemas.openxmlformats.org/officeDocument/2006/relationships" id="257" r:id="Rc12fcf96a8cb40d8"/>
    <p:sldId xmlns:r="http://schemas.openxmlformats.org/officeDocument/2006/relationships" id="258" r:id="Rdb4cd15a0f504dac"/>
    <p:sldId xmlns:r="http://schemas.openxmlformats.org/officeDocument/2006/relationships" id="259" r:id="R2fa75d67755144ac"/>
    <p:sldId xmlns:r="http://schemas.openxmlformats.org/officeDocument/2006/relationships" id="260" r:id="R457e9e55e9e24b74"/>
    <p:sldId xmlns:r="http://schemas.openxmlformats.org/officeDocument/2006/relationships" id="261" r:id="Ra15b1e3a932a43be"/>
    <p:sldId xmlns:r="http://schemas.openxmlformats.org/officeDocument/2006/relationships" id="262" r:id="R6cafd9623e3a4d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f5c6d3c1c4df4" /><Relationship Type="http://schemas.openxmlformats.org/officeDocument/2006/relationships/slide" Target="/ppt/slides/slide1.xml" Id="Rd01d21e946ab4118" /><Relationship Type="http://schemas.openxmlformats.org/officeDocument/2006/relationships/slide" Target="/ppt/slides/slide2.xml" Id="Rc12fcf96a8cb40d8" /><Relationship Type="http://schemas.openxmlformats.org/officeDocument/2006/relationships/slide" Target="/ppt/slides/slide3.xml" Id="Rdb4cd15a0f504dac" /><Relationship Type="http://schemas.openxmlformats.org/officeDocument/2006/relationships/slide" Target="/ppt/slides/slide4.xml" Id="R2fa75d67755144ac" /><Relationship Type="http://schemas.openxmlformats.org/officeDocument/2006/relationships/slide" Target="/ppt/slides/slide5.xml" Id="R457e9e55e9e24b74" /><Relationship Type="http://schemas.openxmlformats.org/officeDocument/2006/relationships/slide" Target="/ppt/slides/slide6.xml" Id="Ra15b1e3a932a43be" /><Relationship Type="http://schemas.openxmlformats.org/officeDocument/2006/relationships/slide" Target="/ppt/slides/slide7.xml" Id="R6cafd9623e3a4d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46f1b45e543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0f250df284aa9" /><Relationship Type="http://schemas.openxmlformats.org/officeDocument/2006/relationships/theme" Target="/ppt/slideMasters/theme/theme1.xml" Id="R8412069664d642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0f250df284a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f3d05ecbe40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dc5219bb648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3e853426c45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dae588f68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d9b3fe8cd4c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c20f0720843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4172bcaf448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LJUNGMANN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EIENDOM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−564 494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8 026 416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105 517 700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105 775 799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LJUNGMANN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 LJUNGMANN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ANDRE LJUNGMANN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LJUNGMANN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 LJUNGMANN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ANDRE LJUNGMANN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Hagaliveien 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918 899 804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