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14515e5a1742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e96009519d499e"/>
  </p:sldMasterIdLst>
  <p:sldIdLst>
    <p:sldId xmlns:r="http://schemas.openxmlformats.org/officeDocument/2006/relationships" id="256" r:id="Rba269fb9d86d4baf"/>
    <p:sldId xmlns:r="http://schemas.openxmlformats.org/officeDocument/2006/relationships" id="257" r:id="R17468c0b66f84842"/>
    <p:sldId xmlns:r="http://schemas.openxmlformats.org/officeDocument/2006/relationships" id="258" r:id="R688005b7965f40b7"/>
    <p:sldId xmlns:r="http://schemas.openxmlformats.org/officeDocument/2006/relationships" id="259" r:id="R10d7311d1db3417f"/>
    <p:sldId xmlns:r="http://schemas.openxmlformats.org/officeDocument/2006/relationships" id="260" r:id="Re0e1e34b22124b81"/>
    <p:sldId xmlns:r="http://schemas.openxmlformats.org/officeDocument/2006/relationships" id="261" r:id="Rf0b2f94eafb04b06"/>
    <p:sldId xmlns:r="http://schemas.openxmlformats.org/officeDocument/2006/relationships" id="262" r:id="R240f9568b01540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e96009519d499e" /><Relationship Type="http://schemas.openxmlformats.org/officeDocument/2006/relationships/slide" Target="/ppt/slides/slide1.xml" Id="Rba269fb9d86d4baf" /><Relationship Type="http://schemas.openxmlformats.org/officeDocument/2006/relationships/slide" Target="/ppt/slides/slide2.xml" Id="R17468c0b66f84842" /><Relationship Type="http://schemas.openxmlformats.org/officeDocument/2006/relationships/slide" Target="/ppt/slides/slide3.xml" Id="R688005b7965f40b7" /><Relationship Type="http://schemas.openxmlformats.org/officeDocument/2006/relationships/slide" Target="/ppt/slides/slide4.xml" Id="R10d7311d1db3417f" /><Relationship Type="http://schemas.openxmlformats.org/officeDocument/2006/relationships/slide" Target="/ppt/slides/slide5.xml" Id="Re0e1e34b22124b81" /><Relationship Type="http://schemas.openxmlformats.org/officeDocument/2006/relationships/slide" Target="/ppt/slides/slide6.xml" Id="Rf0b2f94eafb04b06" /><Relationship Type="http://schemas.openxmlformats.org/officeDocument/2006/relationships/slide" Target="/ppt/slides/slide7.xml" Id="R240f9568b01540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4116f7578d4e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47e65c22d44a8" /><Relationship Type="http://schemas.openxmlformats.org/officeDocument/2006/relationships/theme" Target="/ppt/slideMasters/theme/theme1.xml" Id="R17df4d1c9fc947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747e65c22d44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d5c7a4e3a448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7d2edda7f48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3d17a577042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eddaa265542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2fdbc569e46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dd541fa8b45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e157f1d4e4d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LENUM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LENUM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LENUM CAPITAL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LENUM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LENUM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LENUM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2 076 195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2 589 305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2 598 946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LENUM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LINDGREN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NOBEL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LENUM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Kjørbekkdalen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918 913 068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LENUM CAPITAL AS</a:t>
            </a:r>
          </a:p>
        </p:txBody>
      </p:sp>
    </p:spTree>
  </p:cSld>
  <p:clrMapOvr>
    <a:masterClrMapping xmlns:a="http://schemas.openxmlformats.org/drawingml/2006/main"/>
  </p:clrMapOvr>
</p:sld>
</file>