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6563396c5e42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9b82ad92f64d89"/>
  </p:sldMasterIdLst>
  <p:sldIdLst>
    <p:sldId xmlns:r="http://schemas.openxmlformats.org/officeDocument/2006/relationships" id="256" r:id="Rb21f8eccb8c348a7"/>
    <p:sldId xmlns:r="http://schemas.openxmlformats.org/officeDocument/2006/relationships" id="257" r:id="Rc0b9206a22b24c92"/>
    <p:sldId xmlns:r="http://schemas.openxmlformats.org/officeDocument/2006/relationships" id="258" r:id="Rfe36acdf75cc45e3"/>
    <p:sldId xmlns:r="http://schemas.openxmlformats.org/officeDocument/2006/relationships" id="259" r:id="R2a5da981db024df6"/>
    <p:sldId xmlns:r="http://schemas.openxmlformats.org/officeDocument/2006/relationships" id="260" r:id="R88a5a22c7caf4b03"/>
    <p:sldId xmlns:r="http://schemas.openxmlformats.org/officeDocument/2006/relationships" id="261" r:id="R7e86dcb533eb4cca"/>
    <p:sldId xmlns:r="http://schemas.openxmlformats.org/officeDocument/2006/relationships" id="262" r:id="Rf6c6c2a0546a4a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9b82ad92f64d89" /><Relationship Type="http://schemas.openxmlformats.org/officeDocument/2006/relationships/slide" Target="/ppt/slides/slide1.xml" Id="Rb21f8eccb8c348a7" /><Relationship Type="http://schemas.openxmlformats.org/officeDocument/2006/relationships/slide" Target="/ppt/slides/slide2.xml" Id="Rc0b9206a22b24c92" /><Relationship Type="http://schemas.openxmlformats.org/officeDocument/2006/relationships/slide" Target="/ppt/slides/slide3.xml" Id="Rfe36acdf75cc45e3" /><Relationship Type="http://schemas.openxmlformats.org/officeDocument/2006/relationships/slide" Target="/ppt/slides/slide4.xml" Id="R2a5da981db024df6" /><Relationship Type="http://schemas.openxmlformats.org/officeDocument/2006/relationships/slide" Target="/ppt/slides/slide5.xml" Id="R88a5a22c7caf4b03" /><Relationship Type="http://schemas.openxmlformats.org/officeDocument/2006/relationships/slide" Target="/ppt/slides/slide6.xml" Id="R7e86dcb533eb4cca" /><Relationship Type="http://schemas.openxmlformats.org/officeDocument/2006/relationships/slide" Target="/ppt/slides/slide7.xml" Id="Rf6c6c2a0546a4a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c0ae12ffa143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c98716bd64181" /><Relationship Type="http://schemas.openxmlformats.org/officeDocument/2006/relationships/theme" Target="/ppt/slideMasters/theme/theme1.xml" Id="R7402358ea5e248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1c98716bd641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7e3bdb40c4d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e3fee784449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db97c750a4e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31388ed3c4c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cb771341449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33aebb4c142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814ffb8bf40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STATERA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STATERA ACCOUNTING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20 605 661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1 568 814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1 142 379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2 300 217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6 854 395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STATERA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Bjørnsons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kjersti@lyford.no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919 033 800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